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 id="2147483670" r:id="rId5"/>
  </p:sldMasterIdLst>
  <p:notesMasterIdLst>
    <p:notesMasterId r:id="rId28"/>
  </p:notesMasterIdLst>
  <p:handoutMasterIdLst>
    <p:handoutMasterId r:id="rId29"/>
  </p:handoutMasterIdLst>
  <p:sldIdLst>
    <p:sldId id="260" r:id="rId6"/>
    <p:sldId id="1099" r:id="rId7"/>
    <p:sldId id="1048" r:id="rId8"/>
    <p:sldId id="1037" r:id="rId9"/>
    <p:sldId id="1027" r:id="rId10"/>
    <p:sldId id="1091" r:id="rId11"/>
    <p:sldId id="994" r:id="rId12"/>
    <p:sldId id="1100" r:id="rId13"/>
    <p:sldId id="1101" r:id="rId14"/>
    <p:sldId id="1084" r:id="rId15"/>
    <p:sldId id="1050" r:id="rId16"/>
    <p:sldId id="1093" r:id="rId17"/>
    <p:sldId id="1108" r:id="rId18"/>
    <p:sldId id="1094" r:id="rId19"/>
    <p:sldId id="1109" r:id="rId20"/>
    <p:sldId id="1095" r:id="rId21"/>
    <p:sldId id="1096" r:id="rId22"/>
    <p:sldId id="1098" r:id="rId23"/>
    <p:sldId id="973" r:id="rId24"/>
    <p:sldId id="1106" r:id="rId25"/>
    <p:sldId id="1107" r:id="rId26"/>
    <p:sldId id="109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1302F2-6DFA-4E06-B7E3-F3CBFE0F7489}">
          <p14:sldIdLst>
            <p14:sldId id="260"/>
          </p14:sldIdLst>
        </p14:section>
        <p14:section name="Phase 3" id="{764F6FD7-1169-4722-BF58-5E26797A96EA}">
          <p14:sldIdLst>
            <p14:sldId id="1099"/>
            <p14:sldId id="1048"/>
            <p14:sldId id="1037"/>
            <p14:sldId id="1027"/>
            <p14:sldId id="1091"/>
            <p14:sldId id="994"/>
            <p14:sldId id="1100"/>
            <p14:sldId id="1101"/>
            <p14:sldId id="1084"/>
            <p14:sldId id="1050"/>
            <p14:sldId id="1093"/>
            <p14:sldId id="1108"/>
            <p14:sldId id="1094"/>
            <p14:sldId id="1109"/>
            <p14:sldId id="1095"/>
            <p14:sldId id="1096"/>
            <p14:sldId id="1098"/>
          </p14:sldIdLst>
        </p14:section>
        <p14:section name="appendix" id="{80F9964A-33FF-4425-9AB0-1A2FC3A28E71}">
          <p14:sldIdLst>
            <p14:sldId id="973"/>
            <p14:sldId id="1106"/>
            <p14:sldId id="1107"/>
            <p14:sldId id="1097"/>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00"/>
    <a:srgbClr val="FF6600"/>
    <a:srgbClr val="7030A0"/>
    <a:srgbClr val="F90B0C"/>
    <a:srgbClr val="EAF6FC"/>
    <a:srgbClr val="FFFFFF"/>
    <a:srgbClr val="FF9933"/>
    <a:srgbClr val="00FF00"/>
    <a:srgbClr val="8BF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0" autoAdjust="0"/>
    <p:restoredTop sz="87779" autoAdjust="0"/>
  </p:normalViewPr>
  <p:slideViewPr>
    <p:cSldViewPr snapToGrid="0" snapToObjects="1">
      <p:cViewPr varScale="1">
        <p:scale>
          <a:sx n="96" d="100"/>
          <a:sy n="96" d="100"/>
        </p:scale>
        <p:origin x="1188" y="90"/>
      </p:cViewPr>
      <p:guideLst>
        <p:guide orient="horz" pos="2160"/>
        <p:guide pos="3840"/>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snapToObjects="1">
      <p:cViewPr varScale="1">
        <p:scale>
          <a:sx n="92" d="100"/>
          <a:sy n="92" d="100"/>
        </p:scale>
        <p:origin x="4042" y="8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o, Liming" userId="a9d2ec23-cb4e-4141-9e18-646d6a4e6444" providerId="ADAL" clId="{10E2C3E0-0FAE-4C10-806D-34B7E3E632E5}"/>
    <pc:docChg chg="modSld">
      <pc:chgData name="Gao, Liming" userId="a9d2ec23-cb4e-4141-9e18-646d6a4e6444" providerId="ADAL" clId="{10E2C3E0-0FAE-4C10-806D-34B7E3E632E5}" dt="2022-02-04T16:45:00.345" v="1" actId="1076"/>
      <pc:docMkLst>
        <pc:docMk/>
      </pc:docMkLst>
      <pc:sldChg chg="modSp mod">
        <pc:chgData name="Gao, Liming" userId="a9d2ec23-cb4e-4141-9e18-646d6a4e6444" providerId="ADAL" clId="{10E2C3E0-0FAE-4C10-806D-34B7E3E632E5}" dt="2022-02-04T16:45:00.345" v="1" actId="1076"/>
        <pc:sldMkLst>
          <pc:docMk/>
          <pc:sldMk cId="2699765662" sldId="1042"/>
        </pc:sldMkLst>
        <pc:spChg chg="mod">
          <ac:chgData name="Gao, Liming" userId="a9d2ec23-cb4e-4141-9e18-646d6a4e6444" providerId="ADAL" clId="{10E2C3E0-0FAE-4C10-806D-34B7E3E632E5}" dt="2022-02-04T16:45:00.345" v="1" actId="1076"/>
          <ac:spMkLst>
            <pc:docMk/>
            <pc:sldMk cId="2699765662" sldId="1042"/>
            <ac:spMk id="7" creationId="{4248180B-BAEA-42C6-A64D-94AA5B5E5F51}"/>
          </ac:spMkLst>
        </pc:spChg>
        <pc:picChg chg="mod">
          <ac:chgData name="Gao, Liming" userId="a9d2ec23-cb4e-4141-9e18-646d6a4e6444" providerId="ADAL" clId="{10E2C3E0-0FAE-4C10-806D-34B7E3E632E5}" dt="2022-02-04T16:44:57.674" v="0" actId="1076"/>
          <ac:picMkLst>
            <pc:docMk/>
            <pc:sldMk cId="2699765662" sldId="1042"/>
            <ac:picMk id="4" creationId="{9DA42465-CCFE-43D4-A16D-EEC55973F81D}"/>
          </ac:picMkLst>
        </pc:picChg>
        <pc:picChg chg="mod">
          <ac:chgData name="Gao, Liming" userId="a9d2ec23-cb4e-4141-9e18-646d6a4e6444" providerId="ADAL" clId="{10E2C3E0-0FAE-4C10-806D-34B7E3E632E5}" dt="2022-02-04T16:44:57.674" v="0" actId="1076"/>
          <ac:picMkLst>
            <pc:docMk/>
            <pc:sldMk cId="2699765662" sldId="1042"/>
            <ac:picMk id="6" creationId="{F1EF552C-D2C3-4BA0-9305-8BD82069172C}"/>
          </ac:picMkLst>
        </pc:picChg>
      </pc:sldChg>
    </pc:docChg>
  </pc:docChgLst>
  <pc:docChgLst>
    <pc:chgData name="Gao, Liming" userId="a9d2ec23-cb4e-4141-9e18-646d6a4e6444" providerId="ADAL" clId="{627C74E1-DE39-4EAC-A98E-1A2A24BC6231}"/>
    <pc:docChg chg="undo redo custSel addSld delSld modSld sldOrd modMainMaster addSection modSection">
      <pc:chgData name="Gao, Liming" userId="a9d2ec23-cb4e-4141-9e18-646d6a4e6444" providerId="ADAL" clId="{627C74E1-DE39-4EAC-A98E-1A2A24BC6231}" dt="2022-05-23T12:22:17.390" v="2476" actId="1076"/>
      <pc:docMkLst>
        <pc:docMk/>
      </pc:docMkLst>
      <pc:sldChg chg="addSp delSp modSp mod modNotesTx">
        <pc:chgData name="Gao, Liming" userId="a9d2ec23-cb4e-4141-9e18-646d6a4e6444" providerId="ADAL" clId="{627C74E1-DE39-4EAC-A98E-1A2A24BC6231}" dt="2022-05-23T05:17:23.634" v="820" actId="20577"/>
        <pc:sldMkLst>
          <pc:docMk/>
          <pc:sldMk cId="154780061" sldId="260"/>
        </pc:sldMkLst>
        <pc:spChg chg="mod">
          <ac:chgData name="Gao, Liming" userId="a9d2ec23-cb4e-4141-9e18-646d6a4e6444" providerId="ADAL" clId="{627C74E1-DE39-4EAC-A98E-1A2A24BC6231}" dt="2022-05-23T05:17:23.634" v="820" actId="20577"/>
          <ac:spMkLst>
            <pc:docMk/>
            <pc:sldMk cId="154780061" sldId="260"/>
            <ac:spMk id="5" creationId="{E10C97E7-EA83-4886-AC47-A3A694B773C6}"/>
          </ac:spMkLst>
        </pc:spChg>
        <pc:picChg chg="mod">
          <ac:chgData name="Gao, Liming" userId="a9d2ec23-cb4e-4141-9e18-646d6a4e6444" providerId="ADAL" clId="{627C74E1-DE39-4EAC-A98E-1A2A24BC6231}" dt="2022-05-18T03:35:50.330" v="13" actId="1076"/>
          <ac:picMkLst>
            <pc:docMk/>
            <pc:sldMk cId="154780061" sldId="260"/>
            <ac:picMk id="9" creationId="{1057E655-D3E7-4F49-A964-20BBDC858062}"/>
          </ac:picMkLst>
        </pc:picChg>
        <pc:picChg chg="add mod">
          <ac:chgData name="Gao, Liming" userId="a9d2ec23-cb4e-4141-9e18-646d6a4e6444" providerId="ADAL" clId="{627C74E1-DE39-4EAC-A98E-1A2A24BC6231}" dt="2022-05-18T03:35:52.306" v="14" actId="1076"/>
          <ac:picMkLst>
            <pc:docMk/>
            <pc:sldMk cId="154780061" sldId="260"/>
            <ac:picMk id="1026" creationId="{C368E2BE-C2E0-EC4E-8685-5241E09BD548}"/>
          </ac:picMkLst>
        </pc:picChg>
        <pc:picChg chg="add del mod">
          <ac:chgData name="Gao, Liming" userId="a9d2ec23-cb4e-4141-9e18-646d6a4e6444" providerId="ADAL" clId="{627C74E1-DE39-4EAC-A98E-1A2A24BC6231}" dt="2022-05-18T03:35:39.705" v="9" actId="478"/>
          <ac:picMkLst>
            <pc:docMk/>
            <pc:sldMk cId="154780061" sldId="260"/>
            <ac:picMk id="1028" creationId="{F5D91FA6-7A1E-4AE0-280C-BF7B36B869FB}"/>
          </ac:picMkLst>
        </pc:picChg>
      </pc:sldChg>
      <pc:sldChg chg="add ord">
        <pc:chgData name="Gao, Liming" userId="a9d2ec23-cb4e-4141-9e18-646d6a4e6444" providerId="ADAL" clId="{627C74E1-DE39-4EAC-A98E-1A2A24BC6231}" dt="2022-05-23T11:41:03.970" v="1960" actId="20578"/>
        <pc:sldMkLst>
          <pc:docMk/>
          <pc:sldMk cId="3478912535" sldId="280"/>
        </pc:sldMkLst>
      </pc:sldChg>
      <pc:sldChg chg="addSp delSp modSp add del mod ord delAnim modNotesTx">
        <pc:chgData name="Gao, Liming" userId="a9d2ec23-cb4e-4141-9e18-646d6a4e6444" providerId="ADAL" clId="{627C74E1-DE39-4EAC-A98E-1A2A24BC6231}" dt="2022-05-23T10:01:08.093" v="901" actId="2696"/>
        <pc:sldMkLst>
          <pc:docMk/>
          <pc:sldMk cId="3680754164" sldId="280"/>
        </pc:sldMkLst>
        <pc:spChg chg="mod">
          <ac:chgData name="Gao, Liming" userId="a9d2ec23-cb4e-4141-9e18-646d6a4e6444" providerId="ADAL" clId="{627C74E1-DE39-4EAC-A98E-1A2A24BC6231}" dt="2022-05-23T05:00:10.009" v="676" actId="20577"/>
          <ac:spMkLst>
            <pc:docMk/>
            <pc:sldMk cId="3680754164" sldId="280"/>
            <ac:spMk id="2" creationId="{A1845A41-347F-4A3B-9F5D-9C333CCDB43E}"/>
          </ac:spMkLst>
        </pc:spChg>
        <pc:spChg chg="add del">
          <ac:chgData name="Gao, Liming" userId="a9d2ec23-cb4e-4141-9e18-646d6a4e6444" providerId="ADAL" clId="{627C74E1-DE39-4EAC-A98E-1A2A24BC6231}" dt="2022-05-23T05:02:05.138" v="679"/>
          <ac:spMkLst>
            <pc:docMk/>
            <pc:sldMk cId="3680754164" sldId="280"/>
            <ac:spMk id="4" creationId="{C2919E2E-A46D-8ED1-B9CF-D7E8CEA45279}"/>
          </ac:spMkLst>
        </pc:spChg>
        <pc:spChg chg="del">
          <ac:chgData name="Gao, Liming" userId="a9d2ec23-cb4e-4141-9e18-646d6a4e6444" providerId="ADAL" clId="{627C74E1-DE39-4EAC-A98E-1A2A24BC6231}" dt="2022-05-23T04:37:27.469" v="406" actId="478"/>
          <ac:spMkLst>
            <pc:docMk/>
            <pc:sldMk cId="3680754164" sldId="280"/>
            <ac:spMk id="12" creationId="{7E15C952-73D4-437F-AD99-3DF8EDE4ED10}"/>
          </ac:spMkLst>
        </pc:spChg>
        <pc:spChg chg="del mod">
          <ac:chgData name="Gao, Liming" userId="a9d2ec23-cb4e-4141-9e18-646d6a4e6444" providerId="ADAL" clId="{627C74E1-DE39-4EAC-A98E-1A2A24BC6231}" dt="2022-05-23T04:37:28.765" v="407" actId="478"/>
          <ac:spMkLst>
            <pc:docMk/>
            <pc:sldMk cId="3680754164" sldId="280"/>
            <ac:spMk id="13" creationId="{7125A067-CDA9-4BCA-AAA3-5CD5D2FE9AEF}"/>
          </ac:spMkLst>
        </pc:spChg>
        <pc:picChg chg="del">
          <ac:chgData name="Gao, Liming" userId="a9d2ec23-cb4e-4141-9e18-646d6a4e6444" providerId="ADAL" clId="{627C74E1-DE39-4EAC-A98E-1A2A24BC6231}" dt="2022-05-19T01:57:56.633" v="44" actId="478"/>
          <ac:picMkLst>
            <pc:docMk/>
            <pc:sldMk cId="3680754164" sldId="280"/>
            <ac:picMk id="3" creationId="{779EB6B3-AAD5-49F3-A5AF-E97F1FF2232B}"/>
          </ac:picMkLst>
        </pc:picChg>
        <pc:picChg chg="add del mod">
          <ac:chgData name="Gao, Liming" userId="a9d2ec23-cb4e-4141-9e18-646d6a4e6444" providerId="ADAL" clId="{627C74E1-DE39-4EAC-A98E-1A2A24BC6231}" dt="2022-05-23T05:02:25.356" v="684" actId="478"/>
          <ac:picMkLst>
            <pc:docMk/>
            <pc:sldMk cId="3680754164" sldId="280"/>
            <ac:picMk id="6" creationId="{1193460F-81C5-A234-51F2-F1BFF50FE861}"/>
          </ac:picMkLst>
        </pc:picChg>
        <pc:picChg chg="add del mod">
          <ac:chgData name="Gao, Liming" userId="a9d2ec23-cb4e-4141-9e18-646d6a4e6444" providerId="ADAL" clId="{627C74E1-DE39-4EAC-A98E-1A2A24BC6231}" dt="2022-05-23T04:37:25.653" v="405" actId="478"/>
          <ac:picMkLst>
            <pc:docMk/>
            <pc:sldMk cId="3680754164" sldId="280"/>
            <ac:picMk id="14" creationId="{57691D39-6AD8-4C1A-AB97-1F076C1977BC}"/>
          </ac:picMkLst>
        </pc:picChg>
        <pc:picChg chg="add mod">
          <ac:chgData name="Gao, Liming" userId="a9d2ec23-cb4e-4141-9e18-646d6a4e6444" providerId="ADAL" clId="{627C74E1-DE39-4EAC-A98E-1A2A24BC6231}" dt="2022-05-23T04:37:35.304" v="410" actId="1076"/>
          <ac:picMkLst>
            <pc:docMk/>
            <pc:sldMk cId="3680754164" sldId="280"/>
            <ac:picMk id="7170" creationId="{47FF3F05-9DA9-F62D-431F-91085B26BC92}"/>
          </ac:picMkLst>
        </pc:picChg>
      </pc:sldChg>
      <pc:sldChg chg="addSp delSp modSp add mod delAnim">
        <pc:chgData name="Gao, Liming" userId="a9d2ec23-cb4e-4141-9e18-646d6a4e6444" providerId="ADAL" clId="{627C74E1-DE39-4EAC-A98E-1A2A24BC6231}" dt="2022-05-18T03:38:46.341" v="31" actId="478"/>
        <pc:sldMkLst>
          <pc:docMk/>
          <pc:sldMk cId="4246242398" sldId="973"/>
        </pc:sldMkLst>
        <pc:picChg chg="del">
          <ac:chgData name="Gao, Liming" userId="a9d2ec23-cb4e-4141-9e18-646d6a4e6444" providerId="ADAL" clId="{627C74E1-DE39-4EAC-A98E-1A2A24BC6231}" dt="2022-05-18T03:38:46.341" v="31" actId="478"/>
          <ac:picMkLst>
            <pc:docMk/>
            <pc:sldMk cId="4246242398" sldId="973"/>
            <ac:picMk id="2" creationId="{92824342-9879-47E5-BD0C-3D0DEBB5BE53}"/>
          </ac:picMkLst>
        </pc:picChg>
        <pc:picChg chg="add mod">
          <ac:chgData name="Gao, Liming" userId="a9d2ec23-cb4e-4141-9e18-646d6a4e6444" providerId="ADAL" clId="{627C74E1-DE39-4EAC-A98E-1A2A24BC6231}" dt="2022-05-18T03:38:44.467" v="30" actId="1076"/>
          <ac:picMkLst>
            <pc:docMk/>
            <pc:sldMk cId="4246242398" sldId="973"/>
            <ac:picMk id="10" creationId="{DC83581F-0B92-B331-7930-D43E3A63E1A3}"/>
          </ac:picMkLst>
        </pc:picChg>
        <pc:picChg chg="mod">
          <ac:chgData name="Gao, Liming" userId="a9d2ec23-cb4e-4141-9e18-646d6a4e6444" providerId="ADAL" clId="{627C74E1-DE39-4EAC-A98E-1A2A24BC6231}" dt="2022-05-18T03:38:42.977" v="29" actId="1076"/>
          <ac:picMkLst>
            <pc:docMk/>
            <pc:sldMk cId="4246242398" sldId="973"/>
            <ac:picMk id="25" creationId="{1EAD6426-0150-4A38-A772-FFA05F2AA243}"/>
          </ac:picMkLst>
        </pc:picChg>
        <pc:picChg chg="del">
          <ac:chgData name="Gao, Liming" userId="a9d2ec23-cb4e-4141-9e18-646d6a4e6444" providerId="ADAL" clId="{627C74E1-DE39-4EAC-A98E-1A2A24BC6231}" dt="2022-05-18T03:38:22.985" v="25" actId="478"/>
          <ac:picMkLst>
            <pc:docMk/>
            <pc:sldMk cId="4246242398" sldId="973"/>
            <ac:picMk id="26" creationId="{90581B53-6440-463A-8BDD-C14A9E95130F}"/>
          </ac:picMkLst>
        </pc:picChg>
      </pc:sldChg>
      <pc:sldChg chg="addSp delSp modSp add mod addAnim delAnim modNotesTx">
        <pc:chgData name="Gao, Liming" userId="a9d2ec23-cb4e-4141-9e18-646d6a4e6444" providerId="ADAL" clId="{627C74E1-DE39-4EAC-A98E-1A2A24BC6231}" dt="2022-05-23T10:36:11.134" v="1221" actId="20577"/>
        <pc:sldMkLst>
          <pc:docMk/>
          <pc:sldMk cId="2375613359" sldId="994"/>
        </pc:sldMkLst>
        <pc:spChg chg="add mod">
          <ac:chgData name="Gao, Liming" userId="a9d2ec23-cb4e-4141-9e18-646d6a4e6444" providerId="ADAL" clId="{627C74E1-DE39-4EAC-A98E-1A2A24BC6231}" dt="2022-05-23T10:33:22.224" v="1213" actId="207"/>
          <ac:spMkLst>
            <pc:docMk/>
            <pc:sldMk cId="2375613359" sldId="994"/>
            <ac:spMk id="2" creationId="{5091F475-7D3A-565F-7557-1BD047E468B3}"/>
          </ac:spMkLst>
        </pc:spChg>
        <pc:spChg chg="mod">
          <ac:chgData name="Gao, Liming" userId="a9d2ec23-cb4e-4141-9e18-646d6a4e6444" providerId="ADAL" clId="{627C74E1-DE39-4EAC-A98E-1A2A24BC6231}" dt="2022-05-23T10:30:13.937" v="1124" actId="6549"/>
          <ac:spMkLst>
            <pc:docMk/>
            <pc:sldMk cId="2375613359" sldId="994"/>
            <ac:spMk id="3" creationId="{9928BB11-9C81-4F71-A6AD-1D816EE5672F}"/>
          </ac:spMkLst>
        </pc:spChg>
        <pc:spChg chg="del mod">
          <ac:chgData name="Gao, Liming" userId="a9d2ec23-cb4e-4141-9e18-646d6a4e6444" providerId="ADAL" clId="{627C74E1-DE39-4EAC-A98E-1A2A24BC6231}" dt="2022-05-23T10:26:05.027" v="1077" actId="478"/>
          <ac:spMkLst>
            <pc:docMk/>
            <pc:sldMk cId="2375613359" sldId="994"/>
            <ac:spMk id="6" creationId="{9A980BFB-DE30-41C6-BC5D-7BD7E9FF68F8}"/>
          </ac:spMkLst>
        </pc:spChg>
        <pc:spChg chg="del">
          <ac:chgData name="Gao, Liming" userId="a9d2ec23-cb4e-4141-9e18-646d6a4e6444" providerId="ADAL" clId="{627C74E1-DE39-4EAC-A98E-1A2A24BC6231}" dt="2022-05-23T10:26:05.027" v="1077" actId="478"/>
          <ac:spMkLst>
            <pc:docMk/>
            <pc:sldMk cId="2375613359" sldId="994"/>
            <ac:spMk id="14" creationId="{90FDB2CA-8FC2-4B63-8296-916FC74978B7}"/>
          </ac:spMkLst>
        </pc:spChg>
        <pc:spChg chg="del">
          <ac:chgData name="Gao, Liming" userId="a9d2ec23-cb4e-4141-9e18-646d6a4e6444" providerId="ADAL" clId="{627C74E1-DE39-4EAC-A98E-1A2A24BC6231}" dt="2022-05-23T10:26:05.027" v="1077" actId="478"/>
          <ac:spMkLst>
            <pc:docMk/>
            <pc:sldMk cId="2375613359" sldId="994"/>
            <ac:spMk id="15" creationId="{35371828-A0ED-4D95-B990-FA6D655E6A9A}"/>
          </ac:spMkLst>
        </pc:spChg>
        <pc:spChg chg="del">
          <ac:chgData name="Gao, Liming" userId="a9d2ec23-cb4e-4141-9e18-646d6a4e6444" providerId="ADAL" clId="{627C74E1-DE39-4EAC-A98E-1A2A24BC6231}" dt="2022-05-23T10:26:05.027" v="1077" actId="478"/>
          <ac:spMkLst>
            <pc:docMk/>
            <pc:sldMk cId="2375613359" sldId="994"/>
            <ac:spMk id="16" creationId="{D8774AA6-FA90-4B2E-AB08-10C0901609D2}"/>
          </ac:spMkLst>
        </pc:spChg>
        <pc:spChg chg="mod">
          <ac:chgData name="Gao, Liming" userId="a9d2ec23-cb4e-4141-9e18-646d6a4e6444" providerId="ADAL" clId="{627C74E1-DE39-4EAC-A98E-1A2A24BC6231}" dt="2022-05-23T10:26:08.345" v="1080"/>
          <ac:spMkLst>
            <pc:docMk/>
            <pc:sldMk cId="2375613359" sldId="994"/>
            <ac:spMk id="20" creationId="{F2CDFD2A-E2EE-B2AA-ECDB-326685F92C19}"/>
          </ac:spMkLst>
        </pc:spChg>
        <pc:spChg chg="add mod">
          <ac:chgData name="Gao, Liming" userId="a9d2ec23-cb4e-4141-9e18-646d6a4e6444" providerId="ADAL" clId="{627C74E1-DE39-4EAC-A98E-1A2A24BC6231}" dt="2022-05-23T10:33:32.242" v="1214" actId="14100"/>
          <ac:spMkLst>
            <pc:docMk/>
            <pc:sldMk cId="2375613359" sldId="994"/>
            <ac:spMk id="21" creationId="{99D0A0E8-C867-B2EA-ACFB-0F21A986DFFB}"/>
          </ac:spMkLst>
        </pc:spChg>
        <pc:grpChg chg="del">
          <ac:chgData name="Gao, Liming" userId="a9d2ec23-cb4e-4141-9e18-646d6a4e6444" providerId="ADAL" clId="{627C74E1-DE39-4EAC-A98E-1A2A24BC6231}" dt="2022-05-23T10:26:07.107" v="1079" actId="478"/>
          <ac:grpSpMkLst>
            <pc:docMk/>
            <pc:sldMk cId="2375613359" sldId="994"/>
            <ac:grpSpMk id="10" creationId="{4F732B4E-DAF8-4C65-9C8C-F3911461EBBB}"/>
          </ac:grpSpMkLst>
        </pc:grpChg>
        <pc:grpChg chg="add mod">
          <ac:chgData name="Gao, Liming" userId="a9d2ec23-cb4e-4141-9e18-646d6a4e6444" providerId="ADAL" clId="{627C74E1-DE39-4EAC-A98E-1A2A24BC6231}" dt="2022-05-23T10:26:10.689" v="1081" actId="1076"/>
          <ac:grpSpMkLst>
            <pc:docMk/>
            <pc:sldMk cId="2375613359" sldId="994"/>
            <ac:grpSpMk id="18" creationId="{A150CB13-6E52-D3A0-EA32-BC9627B65876}"/>
          </ac:grpSpMkLst>
        </pc:grpChg>
        <pc:picChg chg="add del mod">
          <ac:chgData name="Gao, Liming" userId="a9d2ec23-cb4e-4141-9e18-646d6a4e6444" providerId="ADAL" clId="{627C74E1-DE39-4EAC-A98E-1A2A24BC6231}" dt="2022-05-23T10:26:05.844" v="1078" actId="478"/>
          <ac:picMkLst>
            <pc:docMk/>
            <pc:sldMk cId="2375613359" sldId="994"/>
            <ac:picMk id="5" creationId="{056AC71B-CC38-4E2F-B439-01B0172D51C5}"/>
          </ac:picMkLst>
        </pc:picChg>
        <pc:picChg chg="del">
          <ac:chgData name="Gao, Liming" userId="a9d2ec23-cb4e-4141-9e18-646d6a4e6444" providerId="ADAL" clId="{627C74E1-DE39-4EAC-A98E-1A2A24BC6231}" dt="2022-05-23T10:26:05.027" v="1077" actId="478"/>
          <ac:picMkLst>
            <pc:docMk/>
            <pc:sldMk cId="2375613359" sldId="994"/>
            <ac:picMk id="13" creationId="{D46930D9-E30D-4CD8-AB7B-097AB55F83F6}"/>
          </ac:picMkLst>
        </pc:picChg>
        <pc:picChg chg="add del mod">
          <ac:chgData name="Gao, Liming" userId="a9d2ec23-cb4e-4141-9e18-646d6a4e6444" providerId="ADAL" clId="{627C74E1-DE39-4EAC-A98E-1A2A24BC6231}" dt="2022-05-23T10:26:05.027" v="1077" actId="478"/>
          <ac:picMkLst>
            <pc:docMk/>
            <pc:sldMk cId="2375613359" sldId="994"/>
            <ac:picMk id="17" creationId="{98B7DA09-BBE7-85EC-0DF8-1D566E8F2241}"/>
          </ac:picMkLst>
        </pc:picChg>
        <pc:picChg chg="mod">
          <ac:chgData name="Gao, Liming" userId="a9d2ec23-cb4e-4141-9e18-646d6a4e6444" providerId="ADAL" clId="{627C74E1-DE39-4EAC-A98E-1A2A24BC6231}" dt="2022-05-23T10:26:08.345" v="1080"/>
          <ac:picMkLst>
            <pc:docMk/>
            <pc:sldMk cId="2375613359" sldId="994"/>
            <ac:picMk id="19" creationId="{AC155AE1-0E83-2F88-8EEC-1265982E096E}"/>
          </ac:picMkLst>
        </pc:picChg>
      </pc:sldChg>
      <pc:sldChg chg="addSp delSp modSp add mod ord delAnim modNotesTx">
        <pc:chgData name="Gao, Liming" userId="a9d2ec23-cb4e-4141-9e18-646d6a4e6444" providerId="ADAL" clId="{627C74E1-DE39-4EAC-A98E-1A2A24BC6231}" dt="2022-05-23T10:15:21.277" v="1048" actId="1076"/>
        <pc:sldMkLst>
          <pc:docMk/>
          <pc:sldMk cId="3598629093" sldId="1027"/>
        </pc:sldMkLst>
        <pc:spChg chg="mod">
          <ac:chgData name="Gao, Liming" userId="a9d2ec23-cb4e-4141-9e18-646d6a4e6444" providerId="ADAL" clId="{627C74E1-DE39-4EAC-A98E-1A2A24BC6231}" dt="2022-05-19T02:03:35.804" v="89" actId="20577"/>
          <ac:spMkLst>
            <pc:docMk/>
            <pc:sldMk cId="3598629093" sldId="1027"/>
            <ac:spMk id="3" creationId="{9928BB11-9C81-4F71-A6AD-1D816EE5672F}"/>
          </ac:spMkLst>
        </pc:spChg>
        <pc:spChg chg="del">
          <ac:chgData name="Gao, Liming" userId="a9d2ec23-cb4e-4141-9e18-646d6a4e6444" providerId="ADAL" clId="{627C74E1-DE39-4EAC-A98E-1A2A24BC6231}" dt="2022-05-19T02:03:46.931" v="91" actId="478"/>
          <ac:spMkLst>
            <pc:docMk/>
            <pc:sldMk cId="3598629093" sldId="1027"/>
            <ac:spMk id="13" creationId="{71A67945-B717-44C5-A38D-6874E8900298}"/>
          </ac:spMkLst>
        </pc:spChg>
        <pc:spChg chg="add mod">
          <ac:chgData name="Gao, Liming" userId="a9d2ec23-cb4e-4141-9e18-646d6a4e6444" providerId="ADAL" clId="{627C74E1-DE39-4EAC-A98E-1A2A24BC6231}" dt="2022-05-23T10:11:23.178" v="989" actId="14100"/>
          <ac:spMkLst>
            <pc:docMk/>
            <pc:sldMk cId="3598629093" sldId="1027"/>
            <ac:spMk id="20" creationId="{7522EBED-E19A-C183-CC02-860C441EBADC}"/>
          </ac:spMkLst>
        </pc:spChg>
        <pc:spChg chg="del">
          <ac:chgData name="Gao, Liming" userId="a9d2ec23-cb4e-4141-9e18-646d6a4e6444" providerId="ADAL" clId="{627C74E1-DE39-4EAC-A98E-1A2A24BC6231}" dt="2022-05-19T02:03:46.931" v="91" actId="478"/>
          <ac:spMkLst>
            <pc:docMk/>
            <pc:sldMk cId="3598629093" sldId="1027"/>
            <ac:spMk id="22" creationId="{897E2703-8BE6-4021-8311-A72D6BF4CFFF}"/>
          </ac:spMkLst>
        </pc:spChg>
        <pc:spChg chg="del">
          <ac:chgData name="Gao, Liming" userId="a9d2ec23-cb4e-4141-9e18-646d6a4e6444" providerId="ADAL" clId="{627C74E1-DE39-4EAC-A98E-1A2A24BC6231}" dt="2022-05-19T02:03:46.931" v="91" actId="478"/>
          <ac:spMkLst>
            <pc:docMk/>
            <pc:sldMk cId="3598629093" sldId="1027"/>
            <ac:spMk id="23" creationId="{88D417CE-B78B-4346-A049-2938F8ED6A6D}"/>
          </ac:spMkLst>
        </pc:spChg>
        <pc:spChg chg="del">
          <ac:chgData name="Gao, Liming" userId="a9d2ec23-cb4e-4141-9e18-646d6a4e6444" providerId="ADAL" clId="{627C74E1-DE39-4EAC-A98E-1A2A24BC6231}" dt="2022-05-19T02:03:46.931" v="91" actId="478"/>
          <ac:spMkLst>
            <pc:docMk/>
            <pc:sldMk cId="3598629093" sldId="1027"/>
            <ac:spMk id="24" creationId="{B217B93E-31E2-41EA-ABBA-48E487211446}"/>
          </ac:spMkLst>
        </pc:spChg>
        <pc:spChg chg="del">
          <ac:chgData name="Gao, Liming" userId="a9d2ec23-cb4e-4141-9e18-646d6a4e6444" providerId="ADAL" clId="{627C74E1-DE39-4EAC-A98E-1A2A24BC6231}" dt="2022-05-19T02:03:46.931" v="91" actId="478"/>
          <ac:spMkLst>
            <pc:docMk/>
            <pc:sldMk cId="3598629093" sldId="1027"/>
            <ac:spMk id="25" creationId="{D9345BA5-DC1B-4676-A109-3EEA5DC5E4D2}"/>
          </ac:spMkLst>
        </pc:spChg>
        <pc:spChg chg="add del mod">
          <ac:chgData name="Gao, Liming" userId="a9d2ec23-cb4e-4141-9e18-646d6a4e6444" providerId="ADAL" clId="{627C74E1-DE39-4EAC-A98E-1A2A24BC6231}" dt="2022-05-23T10:10:17.594" v="974"/>
          <ac:spMkLst>
            <pc:docMk/>
            <pc:sldMk cId="3598629093" sldId="1027"/>
            <ac:spMk id="28" creationId="{A8D85508-BDFE-4FDF-4292-1E07FD8EAE96}"/>
          </ac:spMkLst>
        </pc:spChg>
        <pc:spChg chg="add mod">
          <ac:chgData name="Gao, Liming" userId="a9d2ec23-cb4e-4141-9e18-646d6a4e6444" providerId="ADAL" clId="{627C74E1-DE39-4EAC-A98E-1A2A24BC6231}" dt="2022-05-23T10:11:55.194" v="995" actId="1076"/>
          <ac:spMkLst>
            <pc:docMk/>
            <pc:sldMk cId="3598629093" sldId="1027"/>
            <ac:spMk id="34" creationId="{25F5F2EC-D436-B157-0E7E-3BB8C1D845C9}"/>
          </ac:spMkLst>
        </pc:spChg>
        <pc:spChg chg="add del">
          <ac:chgData name="Gao, Liming" userId="a9d2ec23-cb4e-4141-9e18-646d6a4e6444" providerId="ADAL" clId="{627C74E1-DE39-4EAC-A98E-1A2A24BC6231}" dt="2022-05-23T10:12:19.239" v="1001" actId="11529"/>
          <ac:spMkLst>
            <pc:docMk/>
            <pc:sldMk cId="3598629093" sldId="1027"/>
            <ac:spMk id="41" creationId="{DFF8C64C-FFAC-7FEE-B730-E616FF441774}"/>
          </ac:spMkLst>
        </pc:spChg>
        <pc:spChg chg="add del">
          <ac:chgData name="Gao, Liming" userId="a9d2ec23-cb4e-4141-9e18-646d6a4e6444" providerId="ADAL" clId="{627C74E1-DE39-4EAC-A98E-1A2A24BC6231}" dt="2022-05-23T10:12:27.552" v="1003" actId="11529"/>
          <ac:spMkLst>
            <pc:docMk/>
            <pc:sldMk cId="3598629093" sldId="1027"/>
            <ac:spMk id="42" creationId="{7F8CF214-3DAA-F1FB-E0E3-30F6C7DEF84D}"/>
          </ac:spMkLst>
        </pc:spChg>
        <pc:spChg chg="add mod">
          <ac:chgData name="Gao, Liming" userId="a9d2ec23-cb4e-4141-9e18-646d6a4e6444" providerId="ADAL" clId="{627C74E1-DE39-4EAC-A98E-1A2A24BC6231}" dt="2022-05-23T10:13:53.708" v="1018" actId="688"/>
          <ac:spMkLst>
            <pc:docMk/>
            <pc:sldMk cId="3598629093" sldId="1027"/>
            <ac:spMk id="43" creationId="{F51C76F7-89D1-60A3-2AE7-51D15E2EEF27}"/>
          </ac:spMkLst>
        </pc:spChg>
        <pc:spChg chg="add mod">
          <ac:chgData name="Gao, Liming" userId="a9d2ec23-cb4e-4141-9e18-646d6a4e6444" providerId="ADAL" clId="{627C74E1-DE39-4EAC-A98E-1A2A24BC6231}" dt="2022-05-23T10:15:21.277" v="1048" actId="1076"/>
          <ac:spMkLst>
            <pc:docMk/>
            <pc:sldMk cId="3598629093" sldId="1027"/>
            <ac:spMk id="46" creationId="{84461AAD-BC41-D3E6-2AF5-AB7B471D6A67}"/>
          </ac:spMkLst>
        </pc:spChg>
        <pc:graphicFrameChg chg="del">
          <ac:chgData name="Gao, Liming" userId="a9d2ec23-cb4e-4141-9e18-646d6a4e6444" providerId="ADAL" clId="{627C74E1-DE39-4EAC-A98E-1A2A24BC6231}" dt="2022-05-19T02:03:46.931" v="91" actId="478"/>
          <ac:graphicFrameMkLst>
            <pc:docMk/>
            <pc:sldMk cId="3598629093" sldId="1027"/>
            <ac:graphicFrameMk id="54" creationId="{CD86836B-59A1-4D3C-B83C-78CF4CC98427}"/>
          </ac:graphicFrameMkLst>
        </pc:graphicFrameChg>
        <pc:graphicFrameChg chg="del">
          <ac:chgData name="Gao, Liming" userId="a9d2ec23-cb4e-4141-9e18-646d6a4e6444" providerId="ADAL" clId="{627C74E1-DE39-4EAC-A98E-1A2A24BC6231}" dt="2022-05-19T02:03:46.931" v="91" actId="478"/>
          <ac:graphicFrameMkLst>
            <pc:docMk/>
            <pc:sldMk cId="3598629093" sldId="1027"/>
            <ac:graphicFrameMk id="55" creationId="{371DF418-BFB0-4034-83A3-989F751E745B}"/>
          </ac:graphicFrameMkLst>
        </pc:graphicFrameChg>
        <pc:graphicFrameChg chg="del">
          <ac:chgData name="Gao, Liming" userId="a9d2ec23-cb4e-4141-9e18-646d6a4e6444" providerId="ADAL" clId="{627C74E1-DE39-4EAC-A98E-1A2A24BC6231}" dt="2022-05-19T02:03:46.931" v="91" actId="478"/>
          <ac:graphicFrameMkLst>
            <pc:docMk/>
            <pc:sldMk cId="3598629093" sldId="1027"/>
            <ac:graphicFrameMk id="56" creationId="{9F47B1E9-53F1-41C6-9378-7CDB2D3630FB}"/>
          </ac:graphicFrameMkLst>
        </pc:graphicFrameChg>
        <pc:graphicFrameChg chg="del">
          <ac:chgData name="Gao, Liming" userId="a9d2ec23-cb4e-4141-9e18-646d6a4e6444" providerId="ADAL" clId="{627C74E1-DE39-4EAC-A98E-1A2A24BC6231}" dt="2022-05-19T02:03:46.931" v="91" actId="478"/>
          <ac:graphicFrameMkLst>
            <pc:docMk/>
            <pc:sldMk cId="3598629093" sldId="1027"/>
            <ac:graphicFrameMk id="61" creationId="{C155E201-6FBA-4430-8586-19E2C97C3948}"/>
          </ac:graphicFrameMkLst>
        </pc:graphicFrameChg>
        <pc:graphicFrameChg chg="del">
          <ac:chgData name="Gao, Liming" userId="a9d2ec23-cb4e-4141-9e18-646d6a4e6444" providerId="ADAL" clId="{627C74E1-DE39-4EAC-A98E-1A2A24BC6231}" dt="2022-05-19T02:03:44.747" v="90" actId="478"/>
          <ac:graphicFrameMkLst>
            <pc:docMk/>
            <pc:sldMk cId="3598629093" sldId="1027"/>
            <ac:graphicFrameMk id="62" creationId="{6F074273-C9E4-4BF2-9ABE-DDDEBED437FC}"/>
          </ac:graphicFrameMkLst>
        </pc:graphicFrameChg>
        <pc:picChg chg="del">
          <ac:chgData name="Gao, Liming" userId="a9d2ec23-cb4e-4141-9e18-646d6a4e6444" providerId="ADAL" clId="{627C74E1-DE39-4EAC-A98E-1A2A24BC6231}" dt="2022-05-19T02:03:46.931" v="91" actId="478"/>
          <ac:picMkLst>
            <pc:docMk/>
            <pc:sldMk cId="3598629093" sldId="1027"/>
            <ac:picMk id="6" creationId="{CB6B5B73-B5A9-4B13-9180-052F2E25F98B}"/>
          </ac:picMkLst>
        </pc:picChg>
        <pc:picChg chg="add mod">
          <ac:chgData name="Gao, Liming" userId="a9d2ec23-cb4e-4141-9e18-646d6a4e6444" providerId="ADAL" clId="{627C74E1-DE39-4EAC-A98E-1A2A24BC6231}" dt="2022-05-23T10:07:55.625" v="961" actId="1076"/>
          <ac:picMkLst>
            <pc:docMk/>
            <pc:sldMk cId="3598629093" sldId="1027"/>
            <ac:picMk id="17" creationId="{82C301C6-ACFB-1658-5B34-F27448DC89A4}"/>
          </ac:picMkLst>
        </pc:picChg>
        <pc:picChg chg="add del mod">
          <ac:chgData name="Gao, Liming" userId="a9d2ec23-cb4e-4141-9e18-646d6a4e6444" providerId="ADAL" clId="{627C74E1-DE39-4EAC-A98E-1A2A24BC6231}" dt="2022-05-23T10:10:18.834" v="975" actId="478"/>
          <ac:picMkLst>
            <pc:docMk/>
            <pc:sldMk cId="3598629093" sldId="1027"/>
            <ac:picMk id="18" creationId="{51DB3C8A-5E39-87D4-D502-1710BF50A20E}"/>
          </ac:picMkLst>
        </pc:picChg>
        <pc:picChg chg="add del mod">
          <ac:chgData name="Gao, Liming" userId="a9d2ec23-cb4e-4141-9e18-646d6a4e6444" providerId="ADAL" clId="{627C74E1-DE39-4EAC-A98E-1A2A24BC6231}" dt="2022-05-23T10:10:17.594" v="974"/>
          <ac:picMkLst>
            <pc:docMk/>
            <pc:sldMk cId="3598629093" sldId="1027"/>
            <ac:picMk id="21" creationId="{8471322B-B207-69A2-1704-A8A0B5AC1F1B}"/>
          </ac:picMkLst>
        </pc:picChg>
        <pc:picChg chg="add del mod">
          <ac:chgData name="Gao, Liming" userId="a9d2ec23-cb4e-4141-9e18-646d6a4e6444" providerId="ADAL" clId="{627C74E1-DE39-4EAC-A98E-1A2A24BC6231}" dt="2022-05-23T10:10:37.358" v="980" actId="478"/>
          <ac:picMkLst>
            <pc:docMk/>
            <pc:sldMk cId="3598629093" sldId="1027"/>
            <ac:picMk id="31" creationId="{A9D91A7E-6B41-544E-4077-34492CF082A5}"/>
          </ac:picMkLst>
        </pc:picChg>
        <pc:picChg chg="add mod">
          <ac:chgData name="Gao, Liming" userId="a9d2ec23-cb4e-4141-9e18-646d6a4e6444" providerId="ADAL" clId="{627C74E1-DE39-4EAC-A98E-1A2A24BC6231}" dt="2022-05-23T10:12:03.656" v="998" actId="571"/>
          <ac:picMkLst>
            <pc:docMk/>
            <pc:sldMk cId="3598629093" sldId="1027"/>
            <ac:picMk id="47" creationId="{A7B4A4A6-B4C8-BEE3-5356-B04B644B78E4}"/>
          </ac:picMkLst>
        </pc:picChg>
        <pc:picChg chg="add mod">
          <ac:chgData name="Gao, Liming" userId="a9d2ec23-cb4e-4141-9e18-646d6a4e6444" providerId="ADAL" clId="{627C74E1-DE39-4EAC-A98E-1A2A24BC6231}" dt="2022-05-23T10:13:58.492" v="1020" actId="571"/>
          <ac:picMkLst>
            <pc:docMk/>
            <pc:sldMk cId="3598629093" sldId="1027"/>
            <ac:picMk id="51" creationId="{08553670-E3AF-2A02-5A12-0247575A5F88}"/>
          </ac:picMkLst>
        </pc:picChg>
        <pc:cxnChg chg="del">
          <ac:chgData name="Gao, Liming" userId="a9d2ec23-cb4e-4141-9e18-646d6a4e6444" providerId="ADAL" clId="{627C74E1-DE39-4EAC-A98E-1A2A24BC6231}" dt="2022-05-19T02:03:46.931" v="91" actId="478"/>
          <ac:cxnSpMkLst>
            <pc:docMk/>
            <pc:sldMk cId="3598629093" sldId="1027"/>
            <ac:cxnSpMk id="15" creationId="{64FEB919-3BFC-4066-A366-5B396B6798C6}"/>
          </ac:cxnSpMkLst>
        </pc:cxnChg>
        <pc:cxnChg chg="del">
          <ac:chgData name="Gao, Liming" userId="a9d2ec23-cb4e-4141-9e18-646d6a4e6444" providerId="ADAL" clId="{627C74E1-DE39-4EAC-A98E-1A2A24BC6231}" dt="2022-05-19T02:03:46.931" v="91" actId="478"/>
          <ac:cxnSpMkLst>
            <pc:docMk/>
            <pc:sldMk cId="3598629093" sldId="1027"/>
            <ac:cxnSpMk id="19" creationId="{97C88789-A44B-42D8-8B18-B602EEB2EEF6}"/>
          </ac:cxnSpMkLst>
        </pc:cxnChg>
        <pc:cxnChg chg="add del mod">
          <ac:chgData name="Gao, Liming" userId="a9d2ec23-cb4e-4141-9e18-646d6a4e6444" providerId="ADAL" clId="{627C74E1-DE39-4EAC-A98E-1A2A24BC6231}" dt="2022-05-23T10:10:17.594" v="974"/>
          <ac:cxnSpMkLst>
            <pc:docMk/>
            <pc:sldMk cId="3598629093" sldId="1027"/>
            <ac:cxnSpMk id="26" creationId="{C17E4DB9-C7DB-2604-1C7D-2D82E231824E}"/>
          </ac:cxnSpMkLst>
        </pc:cxnChg>
        <pc:cxnChg chg="add del mod">
          <ac:chgData name="Gao, Liming" userId="a9d2ec23-cb4e-4141-9e18-646d6a4e6444" providerId="ADAL" clId="{627C74E1-DE39-4EAC-A98E-1A2A24BC6231}" dt="2022-05-23T10:10:17.594" v="974"/>
          <ac:cxnSpMkLst>
            <pc:docMk/>
            <pc:sldMk cId="3598629093" sldId="1027"/>
            <ac:cxnSpMk id="27" creationId="{64986806-5981-9277-C72C-A69E445A4212}"/>
          </ac:cxnSpMkLst>
        </pc:cxnChg>
        <pc:cxnChg chg="add del mod">
          <ac:chgData name="Gao, Liming" userId="a9d2ec23-cb4e-4141-9e18-646d6a4e6444" providerId="ADAL" clId="{627C74E1-DE39-4EAC-A98E-1A2A24BC6231}" dt="2022-05-23T10:10:17.594" v="974"/>
          <ac:cxnSpMkLst>
            <pc:docMk/>
            <pc:sldMk cId="3598629093" sldId="1027"/>
            <ac:cxnSpMk id="29" creationId="{B3B164CE-7F94-733C-174C-CE2E05661447}"/>
          </ac:cxnSpMkLst>
        </pc:cxnChg>
        <pc:cxnChg chg="add del mod">
          <ac:chgData name="Gao, Liming" userId="a9d2ec23-cb4e-4141-9e18-646d6a4e6444" providerId="ADAL" clId="{627C74E1-DE39-4EAC-A98E-1A2A24BC6231}" dt="2022-05-23T10:10:17.594" v="974"/>
          <ac:cxnSpMkLst>
            <pc:docMk/>
            <pc:sldMk cId="3598629093" sldId="1027"/>
            <ac:cxnSpMk id="30" creationId="{C0D1C7B1-4969-1489-D73B-FB3C847E35CC}"/>
          </ac:cxnSpMkLst>
        </pc:cxnChg>
        <pc:cxnChg chg="add mod">
          <ac:chgData name="Gao, Liming" userId="a9d2ec23-cb4e-4141-9e18-646d6a4e6444" providerId="ADAL" clId="{627C74E1-DE39-4EAC-A98E-1A2A24BC6231}" dt="2022-05-23T10:11:42.298" v="991" actId="14100"/>
          <ac:cxnSpMkLst>
            <pc:docMk/>
            <pc:sldMk cId="3598629093" sldId="1027"/>
            <ac:cxnSpMk id="32" creationId="{F165B80F-2085-C0C7-9D57-023303D690B8}"/>
          </ac:cxnSpMkLst>
        </pc:cxnChg>
        <pc:cxnChg chg="add mod">
          <ac:chgData name="Gao, Liming" userId="a9d2ec23-cb4e-4141-9e18-646d6a4e6444" providerId="ADAL" clId="{627C74E1-DE39-4EAC-A98E-1A2A24BC6231}" dt="2022-05-23T10:11:52.267" v="994" actId="14100"/>
          <ac:cxnSpMkLst>
            <pc:docMk/>
            <pc:sldMk cId="3598629093" sldId="1027"/>
            <ac:cxnSpMk id="33" creationId="{BD86AF2F-456C-9E06-FA16-8CE2B9A4021A}"/>
          </ac:cxnSpMkLst>
        </pc:cxnChg>
        <pc:cxnChg chg="add mod">
          <ac:chgData name="Gao, Liming" userId="a9d2ec23-cb4e-4141-9e18-646d6a4e6444" providerId="ADAL" clId="{627C74E1-DE39-4EAC-A98E-1A2A24BC6231}" dt="2022-05-23T10:11:44.731" v="992" actId="14100"/>
          <ac:cxnSpMkLst>
            <pc:docMk/>
            <pc:sldMk cId="3598629093" sldId="1027"/>
            <ac:cxnSpMk id="35" creationId="{A6195A8E-30D6-34C6-B85D-97D9B5571EBA}"/>
          </ac:cxnSpMkLst>
        </pc:cxnChg>
        <pc:cxnChg chg="add mod">
          <ac:chgData name="Gao, Liming" userId="a9d2ec23-cb4e-4141-9e18-646d6a4e6444" providerId="ADAL" clId="{627C74E1-DE39-4EAC-A98E-1A2A24BC6231}" dt="2022-05-23T10:11:36.714" v="990" actId="14100"/>
          <ac:cxnSpMkLst>
            <pc:docMk/>
            <pc:sldMk cId="3598629093" sldId="1027"/>
            <ac:cxnSpMk id="36" creationId="{7F382140-37A2-271B-A8A9-5F5EE8EA89D1}"/>
          </ac:cxnSpMkLst>
        </pc:cxnChg>
      </pc:sldChg>
      <pc:sldChg chg="addSp delSp modSp add mod ord delAnim modAnim modNotesTx">
        <pc:chgData name="Gao, Liming" userId="a9d2ec23-cb4e-4141-9e18-646d6a4e6444" providerId="ADAL" clId="{627C74E1-DE39-4EAC-A98E-1A2A24BC6231}" dt="2022-05-23T09:57:25.225" v="898" actId="164"/>
        <pc:sldMkLst>
          <pc:docMk/>
          <pc:sldMk cId="2773867073" sldId="1037"/>
        </pc:sldMkLst>
        <pc:spChg chg="mod">
          <ac:chgData name="Gao, Liming" userId="a9d2ec23-cb4e-4141-9e18-646d6a4e6444" providerId="ADAL" clId="{627C74E1-DE39-4EAC-A98E-1A2A24BC6231}" dt="2022-05-23T05:12:49.559" v="787" actId="404"/>
          <ac:spMkLst>
            <pc:docMk/>
            <pc:sldMk cId="2773867073" sldId="1037"/>
            <ac:spMk id="3" creationId="{9928BB11-9C81-4F71-A6AD-1D816EE5672F}"/>
          </ac:spMkLst>
        </pc:spChg>
        <pc:spChg chg="add mod">
          <ac:chgData name="Gao, Liming" userId="a9d2ec23-cb4e-4141-9e18-646d6a4e6444" providerId="ADAL" clId="{627C74E1-DE39-4EAC-A98E-1A2A24BC6231}" dt="2022-05-23T09:57:25.225" v="898" actId="164"/>
          <ac:spMkLst>
            <pc:docMk/>
            <pc:sldMk cId="2773867073" sldId="1037"/>
            <ac:spMk id="4" creationId="{2A42EAA4-41C4-99D2-9AC8-53BA4B9082DD}"/>
          </ac:spMkLst>
        </pc:spChg>
        <pc:spChg chg="del">
          <ac:chgData name="Gao, Liming" userId="a9d2ec23-cb4e-4141-9e18-646d6a4e6444" providerId="ADAL" clId="{627C74E1-DE39-4EAC-A98E-1A2A24BC6231}" dt="2022-05-19T01:59:56.691" v="70" actId="478"/>
          <ac:spMkLst>
            <pc:docMk/>
            <pc:sldMk cId="2773867073" sldId="1037"/>
            <ac:spMk id="16" creationId="{A7AFC3D9-AA78-4286-BD77-EDF3B94FE835}"/>
          </ac:spMkLst>
        </pc:spChg>
        <pc:spChg chg="del">
          <ac:chgData name="Gao, Liming" userId="a9d2ec23-cb4e-4141-9e18-646d6a4e6444" providerId="ADAL" clId="{627C74E1-DE39-4EAC-A98E-1A2A24BC6231}" dt="2022-05-19T01:59:49.400" v="63" actId="478"/>
          <ac:spMkLst>
            <pc:docMk/>
            <pc:sldMk cId="2773867073" sldId="1037"/>
            <ac:spMk id="17" creationId="{F728475F-B8D1-4889-9B51-7CF76FB0DE77}"/>
          </ac:spMkLst>
        </pc:spChg>
        <pc:spChg chg="del">
          <ac:chgData name="Gao, Liming" userId="a9d2ec23-cb4e-4141-9e18-646d6a4e6444" providerId="ADAL" clId="{627C74E1-DE39-4EAC-A98E-1A2A24BC6231}" dt="2022-05-19T01:59:55.841" v="69" actId="478"/>
          <ac:spMkLst>
            <pc:docMk/>
            <pc:sldMk cId="2773867073" sldId="1037"/>
            <ac:spMk id="18" creationId="{03C95540-13E0-4FF8-9614-BEF10362FC50}"/>
          </ac:spMkLst>
        </pc:spChg>
        <pc:spChg chg="del">
          <ac:chgData name="Gao, Liming" userId="a9d2ec23-cb4e-4141-9e18-646d6a4e6444" providerId="ADAL" clId="{627C74E1-DE39-4EAC-A98E-1A2A24BC6231}" dt="2022-05-19T01:59:59.796" v="72" actId="478"/>
          <ac:spMkLst>
            <pc:docMk/>
            <pc:sldMk cId="2773867073" sldId="1037"/>
            <ac:spMk id="20" creationId="{3C41C063-5537-4243-93C1-C8BE172BD887}"/>
          </ac:spMkLst>
        </pc:spChg>
        <pc:spChg chg="del">
          <ac:chgData name="Gao, Liming" userId="a9d2ec23-cb4e-4141-9e18-646d6a4e6444" providerId="ADAL" clId="{627C74E1-DE39-4EAC-A98E-1A2A24BC6231}" dt="2022-05-19T01:59:50.511" v="64" actId="478"/>
          <ac:spMkLst>
            <pc:docMk/>
            <pc:sldMk cId="2773867073" sldId="1037"/>
            <ac:spMk id="26" creationId="{7873E0E0-1408-471B-AB21-27971330DCC0}"/>
          </ac:spMkLst>
        </pc:spChg>
        <pc:spChg chg="del">
          <ac:chgData name="Gao, Liming" userId="a9d2ec23-cb4e-4141-9e18-646d6a4e6444" providerId="ADAL" clId="{627C74E1-DE39-4EAC-A98E-1A2A24BC6231}" dt="2022-05-19T01:59:48.699" v="62" actId="478"/>
          <ac:spMkLst>
            <pc:docMk/>
            <pc:sldMk cId="2773867073" sldId="1037"/>
            <ac:spMk id="28" creationId="{05AAF872-C879-4CF6-A36D-5B2CA0BC13C6}"/>
          </ac:spMkLst>
        </pc:spChg>
        <pc:spChg chg="del">
          <ac:chgData name="Gao, Liming" userId="a9d2ec23-cb4e-4141-9e18-646d6a4e6444" providerId="ADAL" clId="{627C74E1-DE39-4EAC-A98E-1A2A24BC6231}" dt="2022-05-19T01:59:51.542" v="65" actId="478"/>
          <ac:spMkLst>
            <pc:docMk/>
            <pc:sldMk cId="2773867073" sldId="1037"/>
            <ac:spMk id="29" creationId="{C8C01443-B5B6-4D13-8F35-99D80F35E299}"/>
          </ac:spMkLst>
        </pc:spChg>
        <pc:spChg chg="del">
          <ac:chgData name="Gao, Liming" userId="a9d2ec23-cb4e-4141-9e18-646d6a4e6444" providerId="ADAL" clId="{627C74E1-DE39-4EAC-A98E-1A2A24BC6231}" dt="2022-05-19T01:59:59.796" v="72" actId="478"/>
          <ac:spMkLst>
            <pc:docMk/>
            <pc:sldMk cId="2773867073" sldId="1037"/>
            <ac:spMk id="31" creationId="{B8E529B9-E832-4CBA-B5A5-110CA22F9C84}"/>
          </ac:spMkLst>
        </pc:spChg>
        <pc:spChg chg="del mod">
          <ac:chgData name="Gao, Liming" userId="a9d2ec23-cb4e-4141-9e18-646d6a4e6444" providerId="ADAL" clId="{627C74E1-DE39-4EAC-A98E-1A2A24BC6231}" dt="2022-05-19T01:59:59.796" v="72" actId="478"/>
          <ac:spMkLst>
            <pc:docMk/>
            <pc:sldMk cId="2773867073" sldId="1037"/>
            <ac:spMk id="39" creationId="{C543F37B-A968-4B91-A76E-1AC0D62D21B5}"/>
          </ac:spMkLst>
        </pc:spChg>
        <pc:spChg chg="del">
          <ac:chgData name="Gao, Liming" userId="a9d2ec23-cb4e-4141-9e18-646d6a4e6444" providerId="ADAL" clId="{627C74E1-DE39-4EAC-A98E-1A2A24BC6231}" dt="2022-05-19T01:59:59.796" v="72" actId="478"/>
          <ac:spMkLst>
            <pc:docMk/>
            <pc:sldMk cId="2773867073" sldId="1037"/>
            <ac:spMk id="46" creationId="{F91F4459-CB7E-4291-81FB-17DF26E94739}"/>
          </ac:spMkLst>
        </pc:spChg>
        <pc:spChg chg="del">
          <ac:chgData name="Gao, Liming" userId="a9d2ec23-cb4e-4141-9e18-646d6a4e6444" providerId="ADAL" clId="{627C74E1-DE39-4EAC-A98E-1A2A24BC6231}" dt="2022-05-19T01:59:59.796" v="72" actId="478"/>
          <ac:spMkLst>
            <pc:docMk/>
            <pc:sldMk cId="2773867073" sldId="1037"/>
            <ac:spMk id="47" creationId="{3D04A499-27DA-4414-863E-A1484EB44D02}"/>
          </ac:spMkLst>
        </pc:spChg>
        <pc:spChg chg="add mod">
          <ac:chgData name="Gao, Liming" userId="a9d2ec23-cb4e-4141-9e18-646d6a4e6444" providerId="ADAL" clId="{627C74E1-DE39-4EAC-A98E-1A2A24BC6231}" dt="2022-05-23T05:15:31.552" v="806" actId="404"/>
          <ac:spMkLst>
            <pc:docMk/>
            <pc:sldMk cId="2773867073" sldId="1037"/>
            <ac:spMk id="48" creationId="{9F02285A-7AD9-9A04-658A-C5460E2F9A9B}"/>
          </ac:spMkLst>
        </pc:spChg>
        <pc:grpChg chg="add mod">
          <ac:chgData name="Gao, Liming" userId="a9d2ec23-cb4e-4141-9e18-646d6a4e6444" providerId="ADAL" clId="{627C74E1-DE39-4EAC-A98E-1A2A24BC6231}" dt="2022-05-23T09:57:25.225" v="898" actId="164"/>
          <ac:grpSpMkLst>
            <pc:docMk/>
            <pc:sldMk cId="2773867073" sldId="1037"/>
            <ac:grpSpMk id="5" creationId="{6603D875-7E82-7D86-6D23-D5CADAEEF93E}"/>
          </ac:grpSpMkLst>
        </pc:grpChg>
        <pc:grpChg chg="del">
          <ac:chgData name="Gao, Liming" userId="a9d2ec23-cb4e-4141-9e18-646d6a4e6444" providerId="ADAL" clId="{627C74E1-DE39-4EAC-A98E-1A2A24BC6231}" dt="2022-05-19T01:59:52.212" v="66" actId="478"/>
          <ac:grpSpMkLst>
            <pc:docMk/>
            <pc:sldMk cId="2773867073" sldId="1037"/>
            <ac:grpSpMk id="32" creationId="{09C9A4DF-E24D-41F0-8F40-834A58D14C7D}"/>
          </ac:grpSpMkLst>
        </pc:grpChg>
        <pc:grpChg chg="del">
          <ac:chgData name="Gao, Liming" userId="a9d2ec23-cb4e-4141-9e18-646d6a4e6444" providerId="ADAL" clId="{627C74E1-DE39-4EAC-A98E-1A2A24BC6231}" dt="2022-05-19T01:59:53.472" v="67" actId="478"/>
          <ac:grpSpMkLst>
            <pc:docMk/>
            <pc:sldMk cId="2773867073" sldId="1037"/>
            <ac:grpSpMk id="37" creationId="{C0255060-7D0D-443C-80CF-CDE895032558}"/>
          </ac:grpSpMkLst>
        </pc:grpChg>
        <pc:picChg chg="del">
          <ac:chgData name="Gao, Liming" userId="a9d2ec23-cb4e-4141-9e18-646d6a4e6444" providerId="ADAL" clId="{627C74E1-DE39-4EAC-A98E-1A2A24BC6231}" dt="2022-05-19T01:59:47.969" v="61" actId="478"/>
          <ac:picMkLst>
            <pc:docMk/>
            <pc:sldMk cId="2773867073" sldId="1037"/>
            <ac:picMk id="21" creationId="{DDA1C247-F134-42BD-A918-1BA972CDE68D}"/>
          </ac:picMkLst>
        </pc:picChg>
        <pc:picChg chg="add mod">
          <ac:chgData name="Gao, Liming" userId="a9d2ec23-cb4e-4141-9e18-646d6a4e6444" providerId="ADAL" clId="{627C74E1-DE39-4EAC-A98E-1A2A24BC6231}" dt="2022-05-23T09:57:25.225" v="898" actId="164"/>
          <ac:picMkLst>
            <pc:docMk/>
            <pc:sldMk cId="2773867073" sldId="1037"/>
            <ac:picMk id="41" creationId="{8D285484-D8B7-7DB3-063E-6CD1B2A2D110}"/>
          </ac:picMkLst>
        </pc:picChg>
        <pc:cxnChg chg="del">
          <ac:chgData name="Gao, Liming" userId="a9d2ec23-cb4e-4141-9e18-646d6a4e6444" providerId="ADAL" clId="{627C74E1-DE39-4EAC-A98E-1A2A24BC6231}" dt="2022-05-19T01:59:54.857" v="68" actId="478"/>
          <ac:cxnSpMkLst>
            <pc:docMk/>
            <pc:sldMk cId="2773867073" sldId="1037"/>
            <ac:cxnSpMk id="30" creationId="{0DCE434E-624D-41EF-97D9-D8E78C239167}"/>
          </ac:cxnSpMkLst>
        </pc:cxnChg>
      </pc:sldChg>
      <pc:sldChg chg="delSp add del mod delAnim">
        <pc:chgData name="Gao, Liming" userId="a9d2ec23-cb4e-4141-9e18-646d6a4e6444" providerId="ADAL" clId="{627C74E1-DE39-4EAC-A98E-1A2A24BC6231}" dt="2022-05-23T10:01:08.093" v="901" actId="2696"/>
        <pc:sldMkLst>
          <pc:docMk/>
          <pc:sldMk cId="1148076373" sldId="1038"/>
        </pc:sldMkLst>
        <pc:picChg chg="del">
          <ac:chgData name="Gao, Liming" userId="a9d2ec23-cb4e-4141-9e18-646d6a4e6444" providerId="ADAL" clId="{627C74E1-DE39-4EAC-A98E-1A2A24BC6231}" dt="2022-05-19T01:57:52.988" v="43" actId="478"/>
          <ac:picMkLst>
            <pc:docMk/>
            <pc:sldMk cId="1148076373" sldId="1038"/>
            <ac:picMk id="12" creationId="{EB8C43BA-91EA-4B00-A510-581B40D253A0}"/>
          </ac:picMkLst>
        </pc:picChg>
      </pc:sldChg>
      <pc:sldChg chg="add">
        <pc:chgData name="Gao, Liming" userId="a9d2ec23-cb4e-4141-9e18-646d6a4e6444" providerId="ADAL" clId="{627C74E1-DE39-4EAC-A98E-1A2A24BC6231}" dt="2022-05-23T10:01:14.918" v="902"/>
        <pc:sldMkLst>
          <pc:docMk/>
          <pc:sldMk cId="3299909878" sldId="1038"/>
        </pc:sldMkLst>
      </pc:sldChg>
      <pc:sldChg chg="ord">
        <pc:chgData name="Gao, Liming" userId="a9d2ec23-cb4e-4141-9e18-646d6a4e6444" providerId="ADAL" clId="{627C74E1-DE39-4EAC-A98E-1A2A24BC6231}" dt="2022-05-23T10:50:08.774" v="1346"/>
        <pc:sldMkLst>
          <pc:docMk/>
          <pc:sldMk cId="1932864903" sldId="1041"/>
        </pc:sldMkLst>
      </pc:sldChg>
      <pc:sldChg chg="del ord">
        <pc:chgData name="Gao, Liming" userId="a9d2ec23-cb4e-4141-9e18-646d6a4e6444" providerId="ADAL" clId="{627C74E1-DE39-4EAC-A98E-1A2A24BC6231}" dt="2022-05-23T10:09:29.376" v="968" actId="2696"/>
        <pc:sldMkLst>
          <pc:docMk/>
          <pc:sldMk cId="2699765662" sldId="1042"/>
        </pc:sldMkLst>
      </pc:sldChg>
      <pc:sldChg chg="add">
        <pc:chgData name="Gao, Liming" userId="a9d2ec23-cb4e-4141-9e18-646d6a4e6444" providerId="ADAL" clId="{627C74E1-DE39-4EAC-A98E-1A2A24BC6231}" dt="2022-05-23T10:09:40.791" v="969"/>
        <pc:sldMkLst>
          <pc:docMk/>
          <pc:sldMk cId="3931670780" sldId="1042"/>
        </pc:sldMkLst>
      </pc:sldChg>
      <pc:sldChg chg="addSp delSp modSp del mod">
        <pc:chgData name="Gao, Liming" userId="a9d2ec23-cb4e-4141-9e18-646d6a4e6444" providerId="ADAL" clId="{627C74E1-DE39-4EAC-A98E-1A2A24BC6231}" dt="2022-05-20T04:39:21.236" v="141" actId="2696"/>
        <pc:sldMkLst>
          <pc:docMk/>
          <pc:sldMk cId="1428353542" sldId="1043"/>
        </pc:sldMkLst>
        <pc:spChg chg="mod">
          <ac:chgData name="Gao, Liming" userId="a9d2ec23-cb4e-4141-9e18-646d6a4e6444" providerId="ADAL" clId="{627C74E1-DE39-4EAC-A98E-1A2A24BC6231}" dt="2022-05-19T01:56:57.467" v="40"/>
          <ac:spMkLst>
            <pc:docMk/>
            <pc:sldMk cId="1428353542" sldId="1043"/>
            <ac:spMk id="2" creationId="{A1845A41-347F-4A3B-9F5D-9C333CCDB43E}"/>
          </ac:spMkLst>
        </pc:spChg>
        <pc:graphicFrameChg chg="add del mod">
          <ac:chgData name="Gao, Liming" userId="a9d2ec23-cb4e-4141-9e18-646d6a4e6444" providerId="ADAL" clId="{627C74E1-DE39-4EAC-A98E-1A2A24BC6231}" dt="2022-05-19T01:56:55.468" v="39"/>
          <ac:graphicFrameMkLst>
            <pc:docMk/>
            <pc:sldMk cId="1428353542" sldId="1043"/>
            <ac:graphicFrameMk id="3" creationId="{E17C9BA0-B646-9D0B-A7CF-2EEA3760F8FB}"/>
          </ac:graphicFrameMkLst>
        </pc:graphicFrameChg>
      </pc:sldChg>
      <pc:sldChg chg="add">
        <pc:chgData name="Gao, Liming" userId="a9d2ec23-cb4e-4141-9e18-646d6a4e6444" providerId="ADAL" clId="{627C74E1-DE39-4EAC-A98E-1A2A24BC6231}" dt="2022-05-20T04:39:29.416" v="142"/>
        <pc:sldMkLst>
          <pc:docMk/>
          <pc:sldMk cId="1985145712" sldId="1043"/>
        </pc:sldMkLst>
      </pc:sldChg>
      <pc:sldChg chg="del">
        <pc:chgData name="Gao, Liming" userId="a9d2ec23-cb4e-4141-9e18-646d6a4e6444" providerId="ADAL" clId="{627C74E1-DE39-4EAC-A98E-1A2A24BC6231}" dt="2022-05-20T04:39:21.236" v="141" actId="2696"/>
        <pc:sldMkLst>
          <pc:docMk/>
          <pc:sldMk cId="2083342303" sldId="1044"/>
        </pc:sldMkLst>
      </pc:sldChg>
      <pc:sldChg chg="add">
        <pc:chgData name="Gao, Liming" userId="a9d2ec23-cb4e-4141-9e18-646d6a4e6444" providerId="ADAL" clId="{627C74E1-DE39-4EAC-A98E-1A2A24BC6231}" dt="2022-05-20T04:39:29.416" v="142"/>
        <pc:sldMkLst>
          <pc:docMk/>
          <pc:sldMk cId="4026510128" sldId="1044"/>
        </pc:sldMkLst>
      </pc:sldChg>
      <pc:sldChg chg="ord">
        <pc:chgData name="Gao, Liming" userId="a9d2ec23-cb4e-4141-9e18-646d6a4e6444" providerId="ADAL" clId="{627C74E1-DE39-4EAC-A98E-1A2A24BC6231}" dt="2022-05-23T10:25:11.872" v="1075"/>
        <pc:sldMkLst>
          <pc:docMk/>
          <pc:sldMk cId="2278690362" sldId="1045"/>
        </pc:sldMkLst>
      </pc:sldChg>
      <pc:sldChg chg="addSp delSp modSp mod ord">
        <pc:chgData name="Gao, Liming" userId="a9d2ec23-cb4e-4141-9e18-646d6a4e6444" providerId="ADAL" clId="{627C74E1-DE39-4EAC-A98E-1A2A24BC6231}" dt="2022-05-23T11:37:42.626" v="1921"/>
        <pc:sldMkLst>
          <pc:docMk/>
          <pc:sldMk cId="3448704796" sldId="1046"/>
        </pc:sldMkLst>
        <pc:spChg chg="mod">
          <ac:chgData name="Gao, Liming" userId="a9d2ec23-cb4e-4141-9e18-646d6a4e6444" providerId="ADAL" clId="{627C74E1-DE39-4EAC-A98E-1A2A24BC6231}" dt="2022-05-23T11:27:01.470" v="1689" actId="20577"/>
          <ac:spMkLst>
            <pc:docMk/>
            <pc:sldMk cId="3448704796" sldId="1046"/>
            <ac:spMk id="5" creationId="{7E770CE5-E629-427D-BE14-422ABBAA22DD}"/>
          </ac:spMkLst>
        </pc:spChg>
        <pc:spChg chg="mod">
          <ac:chgData name="Gao, Liming" userId="a9d2ec23-cb4e-4141-9e18-646d6a4e6444" providerId="ADAL" clId="{627C74E1-DE39-4EAC-A98E-1A2A24BC6231}" dt="2022-05-23T11:24:52.030" v="1651"/>
          <ac:spMkLst>
            <pc:docMk/>
            <pc:sldMk cId="3448704796" sldId="1046"/>
            <ac:spMk id="22" creationId="{B3F4279B-AA0F-4E00-AA3F-36A2B54C0380}"/>
          </ac:spMkLst>
        </pc:spChg>
        <pc:picChg chg="del">
          <ac:chgData name="Gao, Liming" userId="a9d2ec23-cb4e-4141-9e18-646d6a4e6444" providerId="ADAL" clId="{627C74E1-DE39-4EAC-A98E-1A2A24BC6231}" dt="2022-05-22T07:29:10.590" v="154" actId="478"/>
          <ac:picMkLst>
            <pc:docMk/>
            <pc:sldMk cId="3448704796" sldId="1046"/>
            <ac:picMk id="3" creationId="{902768C3-546B-4CA7-828E-CA8192CBD4A2}"/>
          </ac:picMkLst>
        </pc:picChg>
        <pc:picChg chg="add mod">
          <ac:chgData name="Gao, Liming" userId="a9d2ec23-cb4e-4141-9e18-646d6a4e6444" providerId="ADAL" clId="{627C74E1-DE39-4EAC-A98E-1A2A24BC6231}" dt="2022-05-22T07:33:27.737" v="213" actId="1076"/>
          <ac:picMkLst>
            <pc:docMk/>
            <pc:sldMk cId="3448704796" sldId="1046"/>
            <ac:picMk id="7" creationId="{AF2DB327-4120-AFEE-56D0-183DBD5945CE}"/>
          </ac:picMkLst>
        </pc:picChg>
      </pc:sldChg>
      <pc:sldChg chg="del ord">
        <pc:chgData name="Gao, Liming" userId="a9d2ec23-cb4e-4141-9e18-646d6a4e6444" providerId="ADAL" clId="{627C74E1-DE39-4EAC-A98E-1A2A24BC6231}" dt="2022-05-23T10:41:20.496" v="1268" actId="2696"/>
        <pc:sldMkLst>
          <pc:docMk/>
          <pc:sldMk cId="1638850745" sldId="1047"/>
        </pc:sldMkLst>
      </pc:sldChg>
      <pc:sldChg chg="add">
        <pc:chgData name="Gao, Liming" userId="a9d2ec23-cb4e-4141-9e18-646d6a4e6444" providerId="ADAL" clId="{627C74E1-DE39-4EAC-A98E-1A2A24BC6231}" dt="2022-05-23T10:41:32.037" v="1269"/>
        <pc:sldMkLst>
          <pc:docMk/>
          <pc:sldMk cId="3358704329" sldId="1047"/>
        </pc:sldMkLst>
      </pc:sldChg>
      <pc:sldChg chg="addSp delSp modSp mod ord modNotesTx">
        <pc:chgData name="Gao, Liming" userId="a9d2ec23-cb4e-4141-9e18-646d6a4e6444" providerId="ADAL" clId="{627C74E1-DE39-4EAC-A98E-1A2A24BC6231}" dt="2022-05-23T12:22:17.390" v="2476" actId="1076"/>
        <pc:sldMkLst>
          <pc:docMk/>
          <pc:sldMk cId="3134755717" sldId="1048"/>
        </pc:sldMkLst>
        <pc:spChg chg="mod">
          <ac:chgData name="Gao, Liming" userId="a9d2ec23-cb4e-4141-9e18-646d6a4e6444" providerId="ADAL" clId="{627C74E1-DE39-4EAC-A98E-1A2A24BC6231}" dt="2022-05-23T04:57:01.835" v="655" actId="20577"/>
          <ac:spMkLst>
            <pc:docMk/>
            <pc:sldMk cId="3134755717" sldId="1048"/>
            <ac:spMk id="2" creationId="{A1845A41-347F-4A3B-9F5D-9C333CCDB43E}"/>
          </ac:spMkLst>
        </pc:spChg>
        <pc:spChg chg="add del">
          <ac:chgData name="Gao, Liming" userId="a9d2ec23-cb4e-4141-9e18-646d6a4e6444" providerId="ADAL" clId="{627C74E1-DE39-4EAC-A98E-1A2A24BC6231}" dt="2022-05-23T05:02:48.937" v="687"/>
          <ac:spMkLst>
            <pc:docMk/>
            <pc:sldMk cId="3134755717" sldId="1048"/>
            <ac:spMk id="4" creationId="{4A09DC3A-DE36-F45D-1684-80B432A06549}"/>
          </ac:spMkLst>
        </pc:spChg>
        <pc:spChg chg="del">
          <ac:chgData name="Gao, Liming" userId="a9d2ec23-cb4e-4141-9e18-646d6a4e6444" providerId="ADAL" clId="{627C74E1-DE39-4EAC-A98E-1A2A24BC6231}" dt="2022-05-23T04:56:26.444" v="648" actId="478"/>
          <ac:spMkLst>
            <pc:docMk/>
            <pc:sldMk cId="3134755717" sldId="1048"/>
            <ac:spMk id="7" creationId="{34745F45-0C1F-4EC4-82D1-2D26F0080F09}"/>
          </ac:spMkLst>
        </pc:spChg>
        <pc:spChg chg="del">
          <ac:chgData name="Gao, Liming" userId="a9d2ec23-cb4e-4141-9e18-646d6a4e6444" providerId="ADAL" clId="{627C74E1-DE39-4EAC-A98E-1A2A24BC6231}" dt="2022-05-23T04:56:27.740" v="649" actId="478"/>
          <ac:spMkLst>
            <pc:docMk/>
            <pc:sldMk cId="3134755717" sldId="1048"/>
            <ac:spMk id="9" creationId="{2295CCD2-C097-40F6-9243-64470E9CAD6B}"/>
          </ac:spMkLst>
        </pc:spChg>
        <pc:spChg chg="add mod">
          <ac:chgData name="Gao, Liming" userId="a9d2ec23-cb4e-4141-9e18-646d6a4e6444" providerId="ADAL" clId="{627C74E1-DE39-4EAC-A98E-1A2A24BC6231}" dt="2022-05-23T12:22:17.390" v="2476" actId="1076"/>
          <ac:spMkLst>
            <pc:docMk/>
            <pc:sldMk cId="3134755717" sldId="1048"/>
            <ac:spMk id="11" creationId="{B39A4441-8EC4-02A0-D499-31271DE913CA}"/>
          </ac:spMkLst>
        </pc:spChg>
        <pc:spChg chg="add mod">
          <ac:chgData name="Gao, Liming" userId="a9d2ec23-cb4e-4141-9e18-646d6a4e6444" providerId="ADAL" clId="{627C74E1-DE39-4EAC-A98E-1A2A24BC6231}" dt="2022-05-23T12:22:09.923" v="2475" actId="14100"/>
          <ac:spMkLst>
            <pc:docMk/>
            <pc:sldMk cId="3134755717" sldId="1048"/>
            <ac:spMk id="15" creationId="{E2807BF4-F3B2-5174-67C0-758500665F4C}"/>
          </ac:spMkLst>
        </pc:spChg>
        <pc:picChg chg="add mod">
          <ac:chgData name="Gao, Liming" userId="a9d2ec23-cb4e-4141-9e18-646d6a4e6444" providerId="ADAL" clId="{627C74E1-DE39-4EAC-A98E-1A2A24BC6231}" dt="2022-05-23T05:08:39.129" v="778" actId="1076"/>
          <ac:picMkLst>
            <pc:docMk/>
            <pc:sldMk cId="3134755717" sldId="1048"/>
            <ac:picMk id="3" creationId="{9EFD86DF-55AC-C16E-E329-3EE37B2C1E8E}"/>
          </ac:picMkLst>
        </pc:picChg>
        <pc:picChg chg="del">
          <ac:chgData name="Gao, Liming" userId="a9d2ec23-cb4e-4141-9e18-646d6a4e6444" providerId="ADAL" clId="{627C74E1-DE39-4EAC-A98E-1A2A24BC6231}" dt="2022-05-23T04:56:24.329" v="646" actId="478"/>
          <ac:picMkLst>
            <pc:docMk/>
            <pc:sldMk cId="3134755717" sldId="1048"/>
            <ac:picMk id="5" creationId="{17D1CC08-04DD-469D-9F41-F68C143A7364}"/>
          </ac:picMkLst>
        </pc:picChg>
        <pc:picChg chg="del">
          <ac:chgData name="Gao, Liming" userId="a9d2ec23-cb4e-4141-9e18-646d6a4e6444" providerId="ADAL" clId="{627C74E1-DE39-4EAC-A98E-1A2A24BC6231}" dt="2022-05-23T04:56:25.033" v="647" actId="478"/>
          <ac:picMkLst>
            <pc:docMk/>
            <pc:sldMk cId="3134755717" sldId="1048"/>
            <ac:picMk id="6" creationId="{78A499D0-D0F5-46EE-886A-7604034A242C}"/>
          </ac:picMkLst>
        </pc:picChg>
        <pc:picChg chg="add mod">
          <ac:chgData name="Gao, Liming" userId="a9d2ec23-cb4e-4141-9e18-646d6a4e6444" providerId="ADAL" clId="{627C74E1-DE39-4EAC-A98E-1A2A24BC6231}" dt="2022-05-23T12:21:43.785" v="2469" actId="1076"/>
          <ac:picMkLst>
            <pc:docMk/>
            <pc:sldMk cId="3134755717" sldId="1048"/>
            <ac:picMk id="12" creationId="{5EEC1ACB-38F8-7CA2-DACD-12AF6EC09A15}"/>
          </ac:picMkLst>
        </pc:picChg>
        <pc:picChg chg="add del mod">
          <ac:chgData name="Gao, Liming" userId="a9d2ec23-cb4e-4141-9e18-646d6a4e6444" providerId="ADAL" clId="{627C74E1-DE39-4EAC-A98E-1A2A24BC6231}" dt="2022-05-23T12:21:04.857" v="2461" actId="21"/>
          <ac:picMkLst>
            <pc:docMk/>
            <pc:sldMk cId="3134755717" sldId="1048"/>
            <ac:picMk id="8196" creationId="{AF45F6A7-63BD-24A7-8B38-9AD7C3808CA6}"/>
          </ac:picMkLst>
        </pc:picChg>
      </pc:sldChg>
      <pc:sldChg chg="addSp delSp modSp mod modNotesTx">
        <pc:chgData name="Gao, Liming" userId="a9d2ec23-cb4e-4141-9e18-646d6a4e6444" providerId="ADAL" clId="{627C74E1-DE39-4EAC-A98E-1A2A24BC6231}" dt="2022-05-23T11:36:15.415" v="1864" actId="1076"/>
        <pc:sldMkLst>
          <pc:docMk/>
          <pc:sldMk cId="679209633" sldId="1050"/>
        </pc:sldMkLst>
        <pc:spChg chg="add del mod">
          <ac:chgData name="Gao, Liming" userId="a9d2ec23-cb4e-4141-9e18-646d6a4e6444" providerId="ADAL" clId="{627C74E1-DE39-4EAC-A98E-1A2A24BC6231}" dt="2022-05-23T11:15:19.097" v="1470" actId="478"/>
          <ac:spMkLst>
            <pc:docMk/>
            <pc:sldMk cId="679209633" sldId="1050"/>
            <ac:spMk id="10" creationId="{DED9ECBA-CBED-9A2B-1500-D3E3F37F49F3}"/>
          </ac:spMkLst>
        </pc:spChg>
        <pc:spChg chg="mod">
          <ac:chgData name="Gao, Liming" userId="a9d2ec23-cb4e-4141-9e18-646d6a4e6444" providerId="ADAL" clId="{627C74E1-DE39-4EAC-A98E-1A2A24BC6231}" dt="2022-05-23T11:16:02.112" v="1481" actId="14100"/>
          <ac:spMkLst>
            <pc:docMk/>
            <pc:sldMk cId="679209633" sldId="1050"/>
            <ac:spMk id="12" creationId="{2DEE8053-7CAF-4736-BB8D-3F46FBA01C5A}"/>
          </ac:spMkLst>
        </pc:spChg>
        <pc:spChg chg="add del">
          <ac:chgData name="Gao, Liming" userId="a9d2ec23-cb4e-4141-9e18-646d6a4e6444" providerId="ADAL" clId="{627C74E1-DE39-4EAC-A98E-1A2A24BC6231}" dt="2022-05-23T11:15:17.673" v="1468" actId="478"/>
          <ac:spMkLst>
            <pc:docMk/>
            <pc:sldMk cId="679209633" sldId="1050"/>
            <ac:spMk id="14" creationId="{12E737CD-64E2-4EED-9472-F032C7B4E37A}"/>
          </ac:spMkLst>
        </pc:spChg>
        <pc:spChg chg="del mod">
          <ac:chgData name="Gao, Liming" userId="a9d2ec23-cb4e-4141-9e18-646d6a4e6444" providerId="ADAL" clId="{627C74E1-DE39-4EAC-A98E-1A2A24BC6231}" dt="2022-05-23T11:16:15.901" v="1483" actId="478"/>
          <ac:spMkLst>
            <pc:docMk/>
            <pc:sldMk cId="679209633" sldId="1050"/>
            <ac:spMk id="15" creationId="{36BD1ED2-F803-4BB6-9CD6-92531E11CC1E}"/>
          </ac:spMkLst>
        </pc:spChg>
        <pc:spChg chg="add del">
          <ac:chgData name="Gao, Liming" userId="a9d2ec23-cb4e-4141-9e18-646d6a4e6444" providerId="ADAL" clId="{627C74E1-DE39-4EAC-A98E-1A2A24BC6231}" dt="2022-05-23T11:12:09.539" v="1413"/>
          <ac:spMkLst>
            <pc:docMk/>
            <pc:sldMk cId="679209633" sldId="1050"/>
            <ac:spMk id="16" creationId="{CED7F600-5B5C-9119-5F55-5F3E3BCE89FF}"/>
          </ac:spMkLst>
        </pc:spChg>
        <pc:spChg chg="add mod">
          <ac:chgData name="Gao, Liming" userId="a9d2ec23-cb4e-4141-9e18-646d6a4e6444" providerId="ADAL" clId="{627C74E1-DE39-4EAC-A98E-1A2A24BC6231}" dt="2022-05-23T11:18:53.591" v="1565" actId="207"/>
          <ac:spMkLst>
            <pc:docMk/>
            <pc:sldMk cId="679209633" sldId="1050"/>
            <ac:spMk id="19" creationId="{F6E2F291-A969-D852-225D-ED3F80D2B4F4}"/>
          </ac:spMkLst>
        </pc:spChg>
        <pc:spChg chg="add mod">
          <ac:chgData name="Gao, Liming" userId="a9d2ec23-cb4e-4141-9e18-646d6a4e6444" providerId="ADAL" clId="{627C74E1-DE39-4EAC-A98E-1A2A24BC6231}" dt="2022-05-23T11:18:53.591" v="1565" actId="207"/>
          <ac:spMkLst>
            <pc:docMk/>
            <pc:sldMk cId="679209633" sldId="1050"/>
            <ac:spMk id="21" creationId="{E1CE9FDF-6D8F-AA71-3B93-ECAD65007CB3}"/>
          </ac:spMkLst>
        </pc:spChg>
        <pc:spChg chg="mod">
          <ac:chgData name="Gao, Liming" userId="a9d2ec23-cb4e-4141-9e18-646d6a4e6444" providerId="ADAL" clId="{627C74E1-DE39-4EAC-A98E-1A2A24BC6231}" dt="2022-05-23T11:25:21.345" v="1664" actId="21"/>
          <ac:spMkLst>
            <pc:docMk/>
            <pc:sldMk cId="679209633" sldId="1050"/>
            <ac:spMk id="22" creationId="{B3F4279B-AA0F-4E00-AA3F-36A2B54C0380}"/>
          </ac:spMkLst>
        </pc:spChg>
        <pc:spChg chg="add mod">
          <ac:chgData name="Gao, Liming" userId="a9d2ec23-cb4e-4141-9e18-646d6a4e6444" providerId="ADAL" clId="{627C74E1-DE39-4EAC-A98E-1A2A24BC6231}" dt="2022-05-23T11:18:53.591" v="1565" actId="207"/>
          <ac:spMkLst>
            <pc:docMk/>
            <pc:sldMk cId="679209633" sldId="1050"/>
            <ac:spMk id="23" creationId="{5D2ECF63-9F73-7F0B-FF70-7F83C6CD8EE2}"/>
          </ac:spMkLst>
        </pc:spChg>
        <pc:spChg chg="add mod">
          <ac:chgData name="Gao, Liming" userId="a9d2ec23-cb4e-4141-9e18-646d6a4e6444" providerId="ADAL" clId="{627C74E1-DE39-4EAC-A98E-1A2A24BC6231}" dt="2022-05-23T11:18:53.591" v="1565" actId="207"/>
          <ac:spMkLst>
            <pc:docMk/>
            <pc:sldMk cId="679209633" sldId="1050"/>
            <ac:spMk id="24" creationId="{FFFDE657-27F2-569B-0E5C-05DC69A0191E}"/>
          </ac:spMkLst>
        </pc:spChg>
        <pc:spChg chg="add mod">
          <ac:chgData name="Gao, Liming" userId="a9d2ec23-cb4e-4141-9e18-646d6a4e6444" providerId="ADAL" clId="{627C74E1-DE39-4EAC-A98E-1A2A24BC6231}" dt="2022-05-23T11:19:00.696" v="1567" actId="1076"/>
          <ac:spMkLst>
            <pc:docMk/>
            <pc:sldMk cId="679209633" sldId="1050"/>
            <ac:spMk id="25" creationId="{7EBBCC54-EEC9-3B88-B7AA-C712C0B0CD9D}"/>
          </ac:spMkLst>
        </pc:spChg>
        <pc:spChg chg="add mod">
          <ac:chgData name="Gao, Liming" userId="a9d2ec23-cb4e-4141-9e18-646d6a4e6444" providerId="ADAL" clId="{627C74E1-DE39-4EAC-A98E-1A2A24BC6231}" dt="2022-05-23T11:19:04.974" v="1569" actId="1076"/>
          <ac:spMkLst>
            <pc:docMk/>
            <pc:sldMk cId="679209633" sldId="1050"/>
            <ac:spMk id="26" creationId="{6EC4CA01-7A0D-5476-1879-2D21A840D43D}"/>
          </ac:spMkLst>
        </pc:spChg>
        <pc:spChg chg="add mod">
          <ac:chgData name="Gao, Liming" userId="a9d2ec23-cb4e-4141-9e18-646d6a4e6444" providerId="ADAL" clId="{627C74E1-DE39-4EAC-A98E-1A2A24BC6231}" dt="2022-05-23T11:19:08.844" v="1571" actId="1076"/>
          <ac:spMkLst>
            <pc:docMk/>
            <pc:sldMk cId="679209633" sldId="1050"/>
            <ac:spMk id="27" creationId="{E2D6B4EE-726D-5DC5-D69B-9656A360D22D}"/>
          </ac:spMkLst>
        </pc:spChg>
        <pc:spChg chg="add mod">
          <ac:chgData name="Gao, Liming" userId="a9d2ec23-cb4e-4141-9e18-646d6a4e6444" providerId="ADAL" clId="{627C74E1-DE39-4EAC-A98E-1A2A24BC6231}" dt="2022-05-23T11:19:12.880" v="1573" actId="1076"/>
          <ac:spMkLst>
            <pc:docMk/>
            <pc:sldMk cId="679209633" sldId="1050"/>
            <ac:spMk id="28" creationId="{92C986D4-EBC7-D48C-B23A-8A490F9EF111}"/>
          </ac:spMkLst>
        </pc:spChg>
        <pc:spChg chg="add mod">
          <ac:chgData name="Gao, Liming" userId="a9d2ec23-cb4e-4141-9e18-646d6a4e6444" providerId="ADAL" clId="{627C74E1-DE39-4EAC-A98E-1A2A24BC6231}" dt="2022-05-23T11:19:17.443" v="1575" actId="1076"/>
          <ac:spMkLst>
            <pc:docMk/>
            <pc:sldMk cId="679209633" sldId="1050"/>
            <ac:spMk id="29" creationId="{E8713803-7F61-459F-8B71-B7DEBF66CB6C}"/>
          </ac:spMkLst>
        </pc:spChg>
        <pc:spChg chg="add mod">
          <ac:chgData name="Gao, Liming" userId="a9d2ec23-cb4e-4141-9e18-646d6a4e6444" providerId="ADAL" clId="{627C74E1-DE39-4EAC-A98E-1A2A24BC6231}" dt="2022-05-23T11:19:22.861" v="1577" actId="1076"/>
          <ac:spMkLst>
            <pc:docMk/>
            <pc:sldMk cId="679209633" sldId="1050"/>
            <ac:spMk id="30" creationId="{7DEBCC51-5E5C-3AB4-1078-98F57A01B944}"/>
          </ac:spMkLst>
        </pc:spChg>
        <pc:spChg chg="add mod">
          <ac:chgData name="Gao, Liming" userId="a9d2ec23-cb4e-4141-9e18-646d6a4e6444" providerId="ADAL" clId="{627C74E1-DE39-4EAC-A98E-1A2A24BC6231}" dt="2022-05-23T11:19:29.110" v="1579" actId="1076"/>
          <ac:spMkLst>
            <pc:docMk/>
            <pc:sldMk cId="679209633" sldId="1050"/>
            <ac:spMk id="31" creationId="{8A1D90D1-0E95-B078-CA3D-BA30749D7DE5}"/>
          </ac:spMkLst>
        </pc:spChg>
        <pc:spChg chg="add mod">
          <ac:chgData name="Gao, Liming" userId="a9d2ec23-cb4e-4141-9e18-646d6a4e6444" providerId="ADAL" clId="{627C74E1-DE39-4EAC-A98E-1A2A24BC6231}" dt="2022-05-23T11:19:38.125" v="1581" actId="1076"/>
          <ac:spMkLst>
            <pc:docMk/>
            <pc:sldMk cId="679209633" sldId="1050"/>
            <ac:spMk id="32" creationId="{5A933D26-7D00-D0C0-FCF3-D73CF8AC3070}"/>
          </ac:spMkLst>
        </pc:spChg>
        <pc:spChg chg="add mod">
          <ac:chgData name="Gao, Liming" userId="a9d2ec23-cb4e-4141-9e18-646d6a4e6444" providerId="ADAL" clId="{627C74E1-DE39-4EAC-A98E-1A2A24BC6231}" dt="2022-05-23T11:34:49.153" v="1828" actId="1076"/>
          <ac:spMkLst>
            <pc:docMk/>
            <pc:sldMk cId="679209633" sldId="1050"/>
            <ac:spMk id="33" creationId="{7E42B406-15DC-9802-3B00-D9EF078B2A49}"/>
          </ac:spMkLst>
        </pc:spChg>
        <pc:spChg chg="add mod">
          <ac:chgData name="Gao, Liming" userId="a9d2ec23-cb4e-4141-9e18-646d6a4e6444" providerId="ADAL" clId="{627C74E1-DE39-4EAC-A98E-1A2A24BC6231}" dt="2022-05-23T11:34:49.153" v="1828" actId="1076"/>
          <ac:spMkLst>
            <pc:docMk/>
            <pc:sldMk cId="679209633" sldId="1050"/>
            <ac:spMk id="34" creationId="{8F0A82E5-5272-B28B-CF0D-58BC5D499003}"/>
          </ac:spMkLst>
        </pc:spChg>
        <pc:spChg chg="add mod">
          <ac:chgData name="Gao, Liming" userId="a9d2ec23-cb4e-4141-9e18-646d6a4e6444" providerId="ADAL" clId="{627C74E1-DE39-4EAC-A98E-1A2A24BC6231}" dt="2022-05-23T11:21:44.996" v="1641" actId="20577"/>
          <ac:spMkLst>
            <pc:docMk/>
            <pc:sldMk cId="679209633" sldId="1050"/>
            <ac:spMk id="35" creationId="{6A3996CE-5B73-7556-EC9C-8983D8DFDBFB}"/>
          </ac:spMkLst>
        </pc:spChg>
        <pc:spChg chg="add mod">
          <ac:chgData name="Gao, Liming" userId="a9d2ec23-cb4e-4141-9e18-646d6a4e6444" providerId="ADAL" clId="{627C74E1-DE39-4EAC-A98E-1A2A24BC6231}" dt="2022-05-23T11:21:55.111" v="1643" actId="1076"/>
          <ac:spMkLst>
            <pc:docMk/>
            <pc:sldMk cId="679209633" sldId="1050"/>
            <ac:spMk id="36" creationId="{BCBE1F8A-2571-2AB1-6C48-052F006A3B5E}"/>
          </ac:spMkLst>
        </pc:spChg>
        <pc:spChg chg="add mod">
          <ac:chgData name="Gao, Liming" userId="a9d2ec23-cb4e-4141-9e18-646d6a4e6444" providerId="ADAL" clId="{627C74E1-DE39-4EAC-A98E-1A2A24BC6231}" dt="2022-05-23T11:36:15.415" v="1864" actId="1076"/>
          <ac:spMkLst>
            <pc:docMk/>
            <pc:sldMk cId="679209633" sldId="1050"/>
            <ac:spMk id="37" creationId="{A22AE3BC-2483-3A39-DD28-F34CE9235AB1}"/>
          </ac:spMkLst>
        </pc:spChg>
        <pc:picChg chg="add del mod modCrop">
          <ac:chgData name="Gao, Liming" userId="a9d2ec23-cb4e-4141-9e18-646d6a4e6444" providerId="ADAL" clId="{627C74E1-DE39-4EAC-A98E-1A2A24BC6231}" dt="2022-05-23T11:15:13.919" v="1467" actId="478"/>
          <ac:picMkLst>
            <pc:docMk/>
            <pc:sldMk cId="679209633" sldId="1050"/>
            <ac:picMk id="2" creationId="{FA848396-2C7E-42F3-9EB6-DF22BD37B29E}"/>
          </ac:picMkLst>
        </pc:picChg>
        <pc:picChg chg="mod">
          <ac:chgData name="Gao, Liming" userId="a9d2ec23-cb4e-4141-9e18-646d6a4e6444" providerId="ADAL" clId="{627C74E1-DE39-4EAC-A98E-1A2A24BC6231}" dt="2022-05-23T11:15:50.382" v="1479" actId="1076"/>
          <ac:picMkLst>
            <pc:docMk/>
            <pc:sldMk cId="679209633" sldId="1050"/>
            <ac:picMk id="3" creationId="{E21D1BDA-125A-4B5B-A822-A61836EC889D}"/>
          </ac:picMkLst>
        </pc:picChg>
        <pc:picChg chg="add mod modCrop">
          <ac:chgData name="Gao, Liming" userId="a9d2ec23-cb4e-4141-9e18-646d6a4e6444" providerId="ADAL" clId="{627C74E1-DE39-4EAC-A98E-1A2A24BC6231}" dt="2022-05-23T11:15:38.293" v="1477" actId="14100"/>
          <ac:picMkLst>
            <pc:docMk/>
            <pc:sldMk cId="679209633" sldId="1050"/>
            <ac:picMk id="17" creationId="{FCEFBB18-BD3D-FC1E-E76E-7F75B60B3B60}"/>
          </ac:picMkLst>
        </pc:picChg>
        <pc:cxnChg chg="add del mod">
          <ac:chgData name="Gao, Liming" userId="a9d2ec23-cb4e-4141-9e18-646d6a4e6444" providerId="ADAL" clId="{627C74E1-DE39-4EAC-A98E-1A2A24BC6231}" dt="2022-05-23T11:15:18.531" v="1469" actId="478"/>
          <ac:cxnSpMkLst>
            <pc:docMk/>
            <pc:sldMk cId="679209633" sldId="1050"/>
            <ac:cxnSpMk id="11" creationId="{8D9B3508-A71C-5884-AAE5-DE6BCFC00517}"/>
          </ac:cxnSpMkLst>
        </pc:cxnChg>
        <pc:cxnChg chg="mod">
          <ac:chgData name="Gao, Liming" userId="a9d2ec23-cb4e-4141-9e18-646d6a4e6444" providerId="ADAL" clId="{627C74E1-DE39-4EAC-A98E-1A2A24BC6231}" dt="2022-05-23T11:16:07.476" v="1482" actId="14100"/>
          <ac:cxnSpMkLst>
            <pc:docMk/>
            <pc:sldMk cId="679209633" sldId="1050"/>
            <ac:cxnSpMk id="13" creationId="{E7A82FB1-731D-4CB9-95EC-C5572C6415A2}"/>
          </ac:cxnSpMkLst>
        </pc:cxnChg>
      </pc:sldChg>
      <pc:sldChg chg="ord">
        <pc:chgData name="Gao, Liming" userId="a9d2ec23-cb4e-4141-9e18-646d6a4e6444" providerId="ADAL" clId="{627C74E1-DE39-4EAC-A98E-1A2A24BC6231}" dt="2022-05-22T07:33:24.792" v="212"/>
        <pc:sldMkLst>
          <pc:docMk/>
          <pc:sldMk cId="4032440899" sldId="1054"/>
        </pc:sldMkLst>
      </pc:sldChg>
      <pc:sldChg chg="add">
        <pc:chgData name="Gao, Liming" userId="a9d2ec23-cb4e-4141-9e18-646d6a4e6444" providerId="ADAL" clId="{627C74E1-DE39-4EAC-A98E-1A2A24BC6231}" dt="2022-05-20T04:39:29.416" v="142"/>
        <pc:sldMkLst>
          <pc:docMk/>
          <pc:sldMk cId="2609152094" sldId="1059"/>
        </pc:sldMkLst>
      </pc:sldChg>
      <pc:sldChg chg="del">
        <pc:chgData name="Gao, Liming" userId="a9d2ec23-cb4e-4141-9e18-646d6a4e6444" providerId="ADAL" clId="{627C74E1-DE39-4EAC-A98E-1A2A24BC6231}" dt="2022-05-20T04:39:21.236" v="141" actId="2696"/>
        <pc:sldMkLst>
          <pc:docMk/>
          <pc:sldMk cId="3716869766" sldId="1059"/>
        </pc:sldMkLst>
      </pc:sldChg>
      <pc:sldChg chg="del ord">
        <pc:chgData name="Gao, Liming" userId="a9d2ec23-cb4e-4141-9e18-646d6a4e6444" providerId="ADAL" clId="{627C74E1-DE39-4EAC-A98E-1A2A24BC6231}" dt="2022-05-23T10:09:29.376" v="968" actId="2696"/>
        <pc:sldMkLst>
          <pc:docMk/>
          <pc:sldMk cId="1387966284" sldId="1063"/>
        </pc:sldMkLst>
      </pc:sldChg>
      <pc:sldChg chg="modSp add mod">
        <pc:chgData name="Gao, Liming" userId="a9d2ec23-cb4e-4141-9e18-646d6a4e6444" providerId="ADAL" clId="{627C74E1-DE39-4EAC-A98E-1A2A24BC6231}" dt="2022-05-23T10:10:01.284" v="971" actId="14100"/>
        <pc:sldMkLst>
          <pc:docMk/>
          <pc:sldMk cId="1939763617" sldId="1063"/>
        </pc:sldMkLst>
        <pc:picChg chg="mod">
          <ac:chgData name="Gao, Liming" userId="a9d2ec23-cb4e-4141-9e18-646d6a4e6444" providerId="ADAL" clId="{627C74E1-DE39-4EAC-A98E-1A2A24BC6231}" dt="2022-05-23T10:10:01.284" v="971" actId="14100"/>
          <ac:picMkLst>
            <pc:docMk/>
            <pc:sldMk cId="1939763617" sldId="1063"/>
            <ac:picMk id="3" creationId="{2BB87D9F-D923-484D-A32D-9B8468296EFB}"/>
          </ac:picMkLst>
        </pc:picChg>
      </pc:sldChg>
      <pc:sldChg chg="del">
        <pc:chgData name="Gao, Liming" userId="a9d2ec23-cb4e-4141-9e18-646d6a4e6444" providerId="ADAL" clId="{627C74E1-DE39-4EAC-A98E-1A2A24BC6231}" dt="2022-05-22T07:31:45.519" v="209" actId="47"/>
        <pc:sldMkLst>
          <pc:docMk/>
          <pc:sldMk cId="2478163337" sldId="1064"/>
        </pc:sldMkLst>
      </pc:sldChg>
      <pc:sldChg chg="addSp modSp mod ord modNotesTx">
        <pc:chgData name="Gao, Liming" userId="a9d2ec23-cb4e-4141-9e18-646d6a4e6444" providerId="ADAL" clId="{627C74E1-DE39-4EAC-A98E-1A2A24BC6231}" dt="2022-05-23T10:54:52.738" v="1394" actId="20577"/>
        <pc:sldMkLst>
          <pc:docMk/>
          <pc:sldMk cId="651787536" sldId="1084"/>
        </pc:sldMkLst>
        <pc:spChg chg="mod">
          <ac:chgData name="Gao, Liming" userId="a9d2ec23-cb4e-4141-9e18-646d6a4e6444" providerId="ADAL" clId="{627C74E1-DE39-4EAC-A98E-1A2A24BC6231}" dt="2022-05-23T10:54:52.738" v="1394" actId="20577"/>
          <ac:spMkLst>
            <pc:docMk/>
            <pc:sldMk cId="651787536" sldId="1084"/>
            <ac:spMk id="2" creationId="{A1845A41-347F-4A3B-9F5D-9C333CCDB43E}"/>
          </ac:spMkLst>
        </pc:spChg>
        <pc:spChg chg="add mod">
          <ac:chgData name="Gao, Liming" userId="a9d2ec23-cb4e-4141-9e18-646d6a4e6444" providerId="ADAL" clId="{627C74E1-DE39-4EAC-A98E-1A2A24BC6231}" dt="2022-05-23T10:45:54.540" v="1323" actId="1076"/>
          <ac:spMkLst>
            <pc:docMk/>
            <pc:sldMk cId="651787536" sldId="1084"/>
            <ac:spMk id="6" creationId="{256D935C-94D9-6452-67B4-BD390C32FDDE}"/>
          </ac:spMkLst>
        </pc:spChg>
        <pc:picChg chg="mod modCrop">
          <ac:chgData name="Gao, Liming" userId="a9d2ec23-cb4e-4141-9e18-646d6a4e6444" providerId="ADAL" clId="{627C74E1-DE39-4EAC-A98E-1A2A24BC6231}" dt="2022-05-23T10:45:50.316" v="1322" actId="1076"/>
          <ac:picMkLst>
            <pc:docMk/>
            <pc:sldMk cId="651787536" sldId="1084"/>
            <ac:picMk id="7" creationId="{52189991-D4BD-479E-8697-61C6328C1692}"/>
          </ac:picMkLst>
        </pc:picChg>
      </pc:sldChg>
      <pc:sldChg chg="add">
        <pc:chgData name="Gao, Liming" userId="a9d2ec23-cb4e-4141-9e18-646d6a4e6444" providerId="ADAL" clId="{627C74E1-DE39-4EAC-A98E-1A2A24BC6231}" dt="2022-05-20T04:39:29.416" v="142"/>
        <pc:sldMkLst>
          <pc:docMk/>
          <pc:sldMk cId="930280422" sldId="1087"/>
        </pc:sldMkLst>
      </pc:sldChg>
      <pc:sldChg chg="del">
        <pc:chgData name="Gao, Liming" userId="a9d2ec23-cb4e-4141-9e18-646d6a4e6444" providerId="ADAL" clId="{627C74E1-DE39-4EAC-A98E-1A2A24BC6231}" dt="2022-05-20T04:39:21.236" v="141" actId="2696"/>
        <pc:sldMkLst>
          <pc:docMk/>
          <pc:sldMk cId="3641308961" sldId="1087"/>
        </pc:sldMkLst>
      </pc:sldChg>
      <pc:sldChg chg="del">
        <pc:chgData name="Gao, Liming" userId="a9d2ec23-cb4e-4141-9e18-646d6a4e6444" providerId="ADAL" clId="{627C74E1-DE39-4EAC-A98E-1A2A24BC6231}" dt="2022-05-20T04:39:21.236" v="141" actId="2696"/>
        <pc:sldMkLst>
          <pc:docMk/>
          <pc:sldMk cId="1324212469" sldId="1088"/>
        </pc:sldMkLst>
      </pc:sldChg>
      <pc:sldChg chg="add">
        <pc:chgData name="Gao, Liming" userId="a9d2ec23-cb4e-4141-9e18-646d6a4e6444" providerId="ADAL" clId="{627C74E1-DE39-4EAC-A98E-1A2A24BC6231}" dt="2022-05-20T04:39:29.416" v="142"/>
        <pc:sldMkLst>
          <pc:docMk/>
          <pc:sldMk cId="3813839948" sldId="1088"/>
        </pc:sldMkLst>
      </pc:sldChg>
      <pc:sldChg chg="del">
        <pc:chgData name="Gao, Liming" userId="a9d2ec23-cb4e-4141-9e18-646d6a4e6444" providerId="ADAL" clId="{627C74E1-DE39-4EAC-A98E-1A2A24BC6231}" dt="2022-05-20T04:39:21.236" v="141" actId="2696"/>
        <pc:sldMkLst>
          <pc:docMk/>
          <pc:sldMk cId="2175756172" sldId="1089"/>
        </pc:sldMkLst>
      </pc:sldChg>
      <pc:sldChg chg="add">
        <pc:chgData name="Gao, Liming" userId="a9d2ec23-cb4e-4141-9e18-646d6a4e6444" providerId="ADAL" clId="{627C74E1-DE39-4EAC-A98E-1A2A24BC6231}" dt="2022-05-20T04:39:29.416" v="142"/>
        <pc:sldMkLst>
          <pc:docMk/>
          <pc:sldMk cId="3458516994" sldId="1089"/>
        </pc:sldMkLst>
      </pc:sldChg>
      <pc:sldChg chg="addSp delSp add mod ord addAnim delAnim modNotesTx">
        <pc:chgData name="Gao, Liming" userId="a9d2ec23-cb4e-4141-9e18-646d6a4e6444" providerId="ADAL" clId="{627C74E1-DE39-4EAC-A98E-1A2A24BC6231}" dt="2022-05-23T04:49:44.613" v="438"/>
        <pc:sldMkLst>
          <pc:docMk/>
          <pc:sldMk cId="2661961493" sldId="1090"/>
        </pc:sldMkLst>
        <pc:picChg chg="del">
          <ac:chgData name="Gao, Liming" userId="a9d2ec23-cb4e-4141-9e18-646d6a4e6444" providerId="ADAL" clId="{627C74E1-DE39-4EAC-A98E-1A2A24BC6231}" dt="2022-05-19T01:57:50.339" v="42" actId="478"/>
          <ac:picMkLst>
            <pc:docMk/>
            <pc:sldMk cId="2661961493" sldId="1090"/>
            <ac:picMk id="4" creationId="{DC17E285-8DB7-4940-B012-510891591466}"/>
          </ac:picMkLst>
        </pc:picChg>
        <pc:picChg chg="add del">
          <ac:chgData name="Gao, Liming" userId="a9d2ec23-cb4e-4141-9e18-646d6a4e6444" providerId="ADAL" clId="{627C74E1-DE39-4EAC-A98E-1A2A24BC6231}" dt="2022-05-23T04:48:51.296" v="428" actId="478"/>
          <ac:picMkLst>
            <pc:docMk/>
            <pc:sldMk cId="2661961493" sldId="1090"/>
            <ac:picMk id="7" creationId="{46E64CD3-7DDE-46E9-B74E-8463CE33C416}"/>
          </ac:picMkLst>
        </pc:picChg>
      </pc:sldChg>
      <pc:sldChg chg="addSp delSp modSp add mod modNotesTx">
        <pc:chgData name="Gao, Liming" userId="a9d2ec23-cb4e-4141-9e18-646d6a4e6444" providerId="ADAL" clId="{627C74E1-DE39-4EAC-A98E-1A2A24BC6231}" dt="2022-05-23T10:23:24.546" v="1073" actId="20577"/>
        <pc:sldMkLst>
          <pc:docMk/>
          <pc:sldMk cId="3451099230" sldId="1091"/>
        </pc:sldMkLst>
        <pc:spChg chg="mod">
          <ac:chgData name="Gao, Liming" userId="a9d2ec23-cb4e-4141-9e18-646d6a4e6444" providerId="ADAL" clId="{627C74E1-DE39-4EAC-A98E-1A2A24BC6231}" dt="2022-05-23T10:16:00.478" v="1050" actId="404"/>
          <ac:spMkLst>
            <pc:docMk/>
            <pc:sldMk cId="3451099230" sldId="1091"/>
            <ac:spMk id="3" creationId="{9928BB11-9C81-4F71-A6AD-1D816EE5672F}"/>
          </ac:spMkLst>
        </pc:spChg>
        <pc:spChg chg="add mod">
          <ac:chgData name="Gao, Liming" userId="a9d2ec23-cb4e-4141-9e18-646d6a4e6444" providerId="ADAL" clId="{627C74E1-DE39-4EAC-A98E-1A2A24BC6231}" dt="2022-05-23T10:22:48.761" v="1071" actId="1076"/>
          <ac:spMkLst>
            <pc:docMk/>
            <pc:sldMk cId="3451099230" sldId="1091"/>
            <ac:spMk id="10" creationId="{DC039D4E-B122-BAEE-F124-2AC0AEC80D9D}"/>
          </ac:spMkLst>
        </pc:spChg>
        <pc:graphicFrameChg chg="add del mod">
          <ac:chgData name="Gao, Liming" userId="a9d2ec23-cb4e-4141-9e18-646d6a4e6444" providerId="ADAL" clId="{627C74E1-DE39-4EAC-A98E-1A2A24BC6231}" dt="2022-05-19T04:35:30.385" v="107"/>
          <ac:graphicFrameMkLst>
            <pc:docMk/>
            <pc:sldMk cId="3451099230" sldId="1091"/>
            <ac:graphicFrameMk id="2" creationId="{5FFBB866-6C65-81B2-F540-C40E8D2C2EE0}"/>
          </ac:graphicFrameMkLst>
        </pc:graphicFrameChg>
        <pc:picChg chg="add mod">
          <ac:chgData name="Gao, Liming" userId="a9d2ec23-cb4e-4141-9e18-646d6a4e6444" providerId="ADAL" clId="{627C74E1-DE39-4EAC-A98E-1A2A24BC6231}" dt="2022-05-23T10:21:19.883" v="1063" actId="1076"/>
          <ac:picMkLst>
            <pc:docMk/>
            <pc:sldMk cId="3451099230" sldId="1091"/>
            <ac:picMk id="7" creationId="{E5EA6671-3F92-BF02-2BE1-6A194BA3A5FF}"/>
          </ac:picMkLst>
        </pc:picChg>
        <pc:picChg chg="add mod">
          <ac:chgData name="Gao, Liming" userId="a9d2ec23-cb4e-4141-9e18-646d6a4e6444" providerId="ADAL" clId="{627C74E1-DE39-4EAC-A98E-1A2A24BC6231}" dt="2022-05-23T10:21:19.883" v="1063" actId="1076"/>
          <ac:picMkLst>
            <pc:docMk/>
            <pc:sldMk cId="3451099230" sldId="1091"/>
            <ac:picMk id="8" creationId="{94C26792-03A5-EF4B-1019-610711D32DC1}"/>
          </ac:picMkLst>
        </pc:picChg>
        <pc:picChg chg="del">
          <ac:chgData name="Gao, Liming" userId="a9d2ec23-cb4e-4141-9e18-646d6a4e6444" providerId="ADAL" clId="{627C74E1-DE39-4EAC-A98E-1A2A24BC6231}" dt="2022-05-19T04:35:20.189" v="101" actId="478"/>
          <ac:picMkLst>
            <pc:docMk/>
            <pc:sldMk cId="3451099230" sldId="1091"/>
            <ac:picMk id="17" creationId="{82C301C6-ACFB-1658-5B34-F27448DC89A4}"/>
          </ac:picMkLst>
        </pc:picChg>
        <pc:picChg chg="del">
          <ac:chgData name="Gao, Liming" userId="a9d2ec23-cb4e-4141-9e18-646d6a4e6444" providerId="ADAL" clId="{627C74E1-DE39-4EAC-A98E-1A2A24BC6231}" dt="2022-05-19T04:35:20.189" v="101" actId="478"/>
          <ac:picMkLst>
            <pc:docMk/>
            <pc:sldMk cId="3451099230" sldId="1091"/>
            <ac:picMk id="18" creationId="{51DB3C8A-5E39-87D4-D502-1710BF50A20E}"/>
          </ac:picMkLst>
        </pc:picChg>
      </pc:sldChg>
      <pc:sldChg chg="delSp modSp add del mod ord">
        <pc:chgData name="Gao, Liming" userId="a9d2ec23-cb4e-4141-9e18-646d6a4e6444" providerId="ADAL" clId="{627C74E1-DE39-4EAC-A98E-1A2A24BC6231}" dt="2022-05-23T10:55:07.122" v="1397" actId="47"/>
        <pc:sldMkLst>
          <pc:docMk/>
          <pc:sldMk cId="913896041" sldId="1092"/>
        </pc:sldMkLst>
        <pc:spChg chg="mod">
          <ac:chgData name="Gao, Liming" userId="a9d2ec23-cb4e-4141-9e18-646d6a4e6444" providerId="ADAL" clId="{627C74E1-DE39-4EAC-A98E-1A2A24BC6231}" dt="2022-05-22T07:29:44.647" v="199" actId="20577"/>
          <ac:spMkLst>
            <pc:docMk/>
            <pc:sldMk cId="913896041" sldId="1092"/>
            <ac:spMk id="2" creationId="{A1845A41-347F-4A3B-9F5D-9C333CCDB43E}"/>
          </ac:spMkLst>
        </pc:spChg>
        <pc:picChg chg="del">
          <ac:chgData name="Gao, Liming" userId="a9d2ec23-cb4e-4141-9e18-646d6a4e6444" providerId="ADAL" clId="{627C74E1-DE39-4EAC-A98E-1A2A24BC6231}" dt="2022-05-22T07:29:29.383" v="159" actId="478"/>
          <ac:picMkLst>
            <pc:docMk/>
            <pc:sldMk cId="913896041" sldId="1092"/>
            <ac:picMk id="7" creationId="{52189991-D4BD-479E-8697-61C6328C1692}"/>
          </ac:picMkLst>
        </pc:picChg>
      </pc:sldChg>
      <pc:sldChg chg="add del">
        <pc:chgData name="Gao, Liming" userId="a9d2ec23-cb4e-4141-9e18-646d6a4e6444" providerId="ADAL" clId="{627C74E1-DE39-4EAC-A98E-1A2A24BC6231}" dt="2022-05-19T04:35:30.385" v="107"/>
        <pc:sldMkLst>
          <pc:docMk/>
          <pc:sldMk cId="1216892573" sldId="1092"/>
        </pc:sldMkLst>
      </pc:sldChg>
      <pc:sldChg chg="addSp delSp modSp add mod ord">
        <pc:chgData name="Gao, Liming" userId="a9d2ec23-cb4e-4141-9e18-646d6a4e6444" providerId="ADAL" clId="{627C74E1-DE39-4EAC-A98E-1A2A24BC6231}" dt="2022-05-23T12:08:38.043" v="2302" actId="20577"/>
        <pc:sldMkLst>
          <pc:docMk/>
          <pc:sldMk cId="3947617380" sldId="1093"/>
        </pc:sldMkLst>
        <pc:spChg chg="del">
          <ac:chgData name="Gao, Liming" userId="a9d2ec23-cb4e-4141-9e18-646d6a4e6444" providerId="ADAL" clId="{627C74E1-DE39-4EAC-A98E-1A2A24BC6231}" dt="2022-05-22T07:33:53.249" v="222" actId="478"/>
          <ac:spMkLst>
            <pc:docMk/>
            <pc:sldMk cId="3947617380" sldId="1093"/>
            <ac:spMk id="7" creationId="{363E910E-6F2A-418C-AAC7-FFD6D33570DC}"/>
          </ac:spMkLst>
        </pc:spChg>
        <pc:spChg chg="mod">
          <ac:chgData name="Gao, Liming" userId="a9d2ec23-cb4e-4141-9e18-646d6a4e6444" providerId="ADAL" clId="{627C74E1-DE39-4EAC-A98E-1A2A24BC6231}" dt="2022-05-23T11:42:44.866" v="1992" actId="20577"/>
          <ac:spMkLst>
            <pc:docMk/>
            <pc:sldMk cId="3947617380" sldId="1093"/>
            <ac:spMk id="9" creationId="{A8626222-FE90-48AD-8CEB-775576C81EC1}"/>
          </ac:spMkLst>
        </pc:spChg>
        <pc:spChg chg="mod">
          <ac:chgData name="Gao, Liming" userId="a9d2ec23-cb4e-4141-9e18-646d6a4e6444" providerId="ADAL" clId="{627C74E1-DE39-4EAC-A98E-1A2A24BC6231}" dt="2022-05-23T12:08:38.043" v="2302" actId="20577"/>
          <ac:spMkLst>
            <pc:docMk/>
            <pc:sldMk cId="3947617380" sldId="1093"/>
            <ac:spMk id="10" creationId="{207A6920-BE72-4146-83B2-7A41C56C2932}"/>
          </ac:spMkLst>
        </pc:spChg>
        <pc:spChg chg="del mod">
          <ac:chgData name="Gao, Liming" userId="a9d2ec23-cb4e-4141-9e18-646d6a4e6444" providerId="ADAL" clId="{627C74E1-DE39-4EAC-A98E-1A2A24BC6231}" dt="2022-05-23T11:34:13.493" v="1823"/>
          <ac:spMkLst>
            <pc:docMk/>
            <pc:sldMk cId="3947617380" sldId="1093"/>
            <ac:spMk id="11" creationId="{5147465D-2C6E-459F-8533-4707E962F009}"/>
          </ac:spMkLst>
        </pc:spChg>
        <pc:spChg chg="add del mod">
          <ac:chgData name="Gao, Liming" userId="a9d2ec23-cb4e-4141-9e18-646d6a4e6444" providerId="ADAL" clId="{627C74E1-DE39-4EAC-A98E-1A2A24BC6231}" dt="2022-05-23T11:32:52.274" v="1749"/>
          <ac:spMkLst>
            <pc:docMk/>
            <pc:sldMk cId="3947617380" sldId="1093"/>
            <ac:spMk id="15" creationId="{D9719B2A-3341-EB60-4FA3-338B7AF441FA}"/>
          </ac:spMkLst>
        </pc:spChg>
        <pc:spChg chg="add mod">
          <ac:chgData name="Gao, Liming" userId="a9d2ec23-cb4e-4141-9e18-646d6a4e6444" providerId="ADAL" clId="{627C74E1-DE39-4EAC-A98E-1A2A24BC6231}" dt="2022-05-23T11:37:16.249" v="1919" actId="20577"/>
          <ac:spMkLst>
            <pc:docMk/>
            <pc:sldMk cId="3947617380" sldId="1093"/>
            <ac:spMk id="16" creationId="{902D02F5-8BF9-94B0-C569-84DD9B725D8F}"/>
          </ac:spMkLst>
        </pc:spChg>
        <pc:spChg chg="mod">
          <ac:chgData name="Gao, Liming" userId="a9d2ec23-cb4e-4141-9e18-646d6a4e6444" providerId="ADAL" clId="{627C74E1-DE39-4EAC-A98E-1A2A24BC6231}" dt="2022-05-23T11:33:09.632" v="1757" actId="14100"/>
          <ac:spMkLst>
            <pc:docMk/>
            <pc:sldMk cId="3947617380" sldId="1093"/>
            <ac:spMk id="22" creationId="{B3F4279B-AA0F-4E00-AA3F-36A2B54C0380}"/>
          </ac:spMkLst>
        </pc:spChg>
        <pc:picChg chg="del">
          <ac:chgData name="Gao, Liming" userId="a9d2ec23-cb4e-4141-9e18-646d6a4e6444" providerId="ADAL" clId="{627C74E1-DE39-4EAC-A98E-1A2A24BC6231}" dt="2022-05-22T07:33:33.635" v="214" actId="478"/>
          <ac:picMkLst>
            <pc:docMk/>
            <pc:sldMk cId="3947617380" sldId="1093"/>
            <ac:picMk id="3" creationId="{6EB2FE5F-EC59-4567-BBB5-CF6578306361}"/>
          </ac:picMkLst>
        </pc:picChg>
        <pc:picChg chg="del mod">
          <ac:chgData name="Gao, Liming" userId="a9d2ec23-cb4e-4141-9e18-646d6a4e6444" providerId="ADAL" clId="{627C74E1-DE39-4EAC-A98E-1A2A24BC6231}" dt="2022-05-23T11:41:29.834" v="1962" actId="478"/>
          <ac:picMkLst>
            <pc:docMk/>
            <pc:sldMk cId="3947617380" sldId="1093"/>
            <ac:picMk id="4" creationId="{9D9F30A7-2FD1-432C-83E8-84215D99E11D}"/>
          </ac:picMkLst>
        </pc:picChg>
        <pc:picChg chg="add del mod">
          <ac:chgData name="Gao, Liming" userId="a9d2ec23-cb4e-4141-9e18-646d6a4e6444" providerId="ADAL" clId="{627C74E1-DE39-4EAC-A98E-1A2A24BC6231}" dt="2022-05-23T11:28:23.415" v="1694" actId="478"/>
          <ac:picMkLst>
            <pc:docMk/>
            <pc:sldMk cId="3947617380" sldId="1093"/>
            <ac:picMk id="12" creationId="{AEF89C82-8BD7-7556-8EFB-29576A61108D}"/>
          </ac:picMkLst>
        </pc:picChg>
        <pc:picChg chg="add del mod">
          <ac:chgData name="Gao, Liming" userId="a9d2ec23-cb4e-4141-9e18-646d6a4e6444" providerId="ADAL" clId="{627C74E1-DE39-4EAC-A98E-1A2A24BC6231}" dt="2022-05-23T11:28:23.725" v="1695" actId="478"/>
          <ac:picMkLst>
            <pc:docMk/>
            <pc:sldMk cId="3947617380" sldId="1093"/>
            <ac:picMk id="13" creationId="{2A5AFABD-B1FE-30F0-06F6-E8C931461B36}"/>
          </ac:picMkLst>
        </pc:picChg>
        <pc:picChg chg="add mod">
          <ac:chgData name="Gao, Liming" userId="a9d2ec23-cb4e-4141-9e18-646d6a4e6444" providerId="ADAL" clId="{627C74E1-DE39-4EAC-A98E-1A2A24BC6231}" dt="2022-05-23T11:54:26.524" v="2154" actId="14100"/>
          <ac:picMkLst>
            <pc:docMk/>
            <pc:sldMk cId="3947617380" sldId="1093"/>
            <ac:picMk id="14" creationId="{0229BB7A-FD1B-9185-984B-18D7A1C67BFC}"/>
          </ac:picMkLst>
        </pc:picChg>
        <pc:picChg chg="add mod">
          <ac:chgData name="Gao, Liming" userId="a9d2ec23-cb4e-4141-9e18-646d6a4e6444" providerId="ADAL" clId="{627C74E1-DE39-4EAC-A98E-1A2A24BC6231}" dt="2022-05-23T11:41:30.421" v="1963"/>
          <ac:picMkLst>
            <pc:docMk/>
            <pc:sldMk cId="3947617380" sldId="1093"/>
            <ac:picMk id="17" creationId="{A09FC06B-EEB9-D961-F798-F7F91D483F63}"/>
          </ac:picMkLst>
        </pc:picChg>
      </pc:sldChg>
      <pc:sldChg chg="addSp delSp modSp add mod modNotesTx">
        <pc:chgData name="Gao, Liming" userId="a9d2ec23-cb4e-4141-9e18-646d6a4e6444" providerId="ADAL" clId="{627C74E1-DE39-4EAC-A98E-1A2A24BC6231}" dt="2022-05-23T12:05:45.116" v="2279" actId="1076"/>
        <pc:sldMkLst>
          <pc:docMk/>
          <pc:sldMk cId="751317252" sldId="1094"/>
        </pc:sldMkLst>
        <pc:spChg chg="del">
          <ac:chgData name="Gao, Liming" userId="a9d2ec23-cb4e-4141-9e18-646d6a4e6444" providerId="ADAL" clId="{627C74E1-DE39-4EAC-A98E-1A2A24BC6231}" dt="2022-05-23T11:43:58.270" v="1998" actId="478"/>
          <ac:spMkLst>
            <pc:docMk/>
            <pc:sldMk cId="751317252" sldId="1094"/>
            <ac:spMk id="9" creationId="{A8626222-FE90-48AD-8CEB-775576C81EC1}"/>
          </ac:spMkLst>
        </pc:spChg>
        <pc:spChg chg="del">
          <ac:chgData name="Gao, Liming" userId="a9d2ec23-cb4e-4141-9e18-646d6a4e6444" providerId="ADAL" clId="{627C74E1-DE39-4EAC-A98E-1A2A24BC6231}" dt="2022-05-22T07:36:38.091" v="252" actId="478"/>
          <ac:spMkLst>
            <pc:docMk/>
            <pc:sldMk cId="751317252" sldId="1094"/>
            <ac:spMk id="10" creationId="{207A6920-BE72-4146-83B2-7A41C56C2932}"/>
          </ac:spMkLst>
        </pc:spChg>
        <pc:spChg chg="del">
          <ac:chgData name="Gao, Liming" userId="a9d2ec23-cb4e-4141-9e18-646d6a4e6444" providerId="ADAL" clId="{627C74E1-DE39-4EAC-A98E-1A2A24BC6231}" dt="2022-05-23T11:43:59.446" v="1999" actId="478"/>
          <ac:spMkLst>
            <pc:docMk/>
            <pc:sldMk cId="751317252" sldId="1094"/>
            <ac:spMk id="11" creationId="{5147465D-2C6E-459F-8533-4707E962F009}"/>
          </ac:spMkLst>
        </pc:spChg>
        <pc:spChg chg="add mod">
          <ac:chgData name="Gao, Liming" userId="a9d2ec23-cb4e-4141-9e18-646d6a4e6444" providerId="ADAL" clId="{627C74E1-DE39-4EAC-A98E-1A2A24BC6231}" dt="2022-05-23T12:05:45.116" v="2279" actId="1076"/>
          <ac:spMkLst>
            <pc:docMk/>
            <pc:sldMk cId="751317252" sldId="1094"/>
            <ac:spMk id="16" creationId="{2F83BD16-3E56-9930-5874-FAA05B941059}"/>
          </ac:spMkLst>
        </pc:spChg>
        <pc:spChg chg="add del mod">
          <ac:chgData name="Gao, Liming" userId="a9d2ec23-cb4e-4141-9e18-646d6a4e6444" providerId="ADAL" clId="{627C74E1-DE39-4EAC-A98E-1A2A24BC6231}" dt="2022-05-23T12:04:45.916" v="2247" actId="478"/>
          <ac:spMkLst>
            <pc:docMk/>
            <pc:sldMk cId="751317252" sldId="1094"/>
            <ac:spMk id="17" creationId="{0C6EACC0-3E9D-D9D6-4939-65D33D5E9ADE}"/>
          </ac:spMkLst>
        </pc:spChg>
        <pc:spChg chg="mod">
          <ac:chgData name="Gao, Liming" userId="a9d2ec23-cb4e-4141-9e18-646d6a4e6444" providerId="ADAL" clId="{627C74E1-DE39-4EAC-A98E-1A2A24BC6231}" dt="2022-05-23T11:49:02.643" v="2095" actId="20577"/>
          <ac:spMkLst>
            <pc:docMk/>
            <pc:sldMk cId="751317252" sldId="1094"/>
            <ac:spMk id="22" creationId="{B3F4279B-AA0F-4E00-AA3F-36A2B54C0380}"/>
          </ac:spMkLst>
        </pc:spChg>
        <pc:picChg chg="del">
          <ac:chgData name="Gao, Liming" userId="a9d2ec23-cb4e-4141-9e18-646d6a4e6444" providerId="ADAL" clId="{627C74E1-DE39-4EAC-A98E-1A2A24BC6231}" dt="2022-05-22T07:35:56.976" v="239" actId="478"/>
          <ac:picMkLst>
            <pc:docMk/>
            <pc:sldMk cId="751317252" sldId="1094"/>
            <ac:picMk id="4" creationId="{9D9F30A7-2FD1-432C-83E8-84215D99E11D}"/>
          </ac:picMkLst>
        </pc:picChg>
        <pc:picChg chg="del">
          <ac:chgData name="Gao, Liming" userId="a9d2ec23-cb4e-4141-9e18-646d6a4e6444" providerId="ADAL" clId="{627C74E1-DE39-4EAC-A98E-1A2A24BC6231}" dt="2022-05-22T07:35:57.517" v="240" actId="478"/>
          <ac:picMkLst>
            <pc:docMk/>
            <pc:sldMk cId="751317252" sldId="1094"/>
            <ac:picMk id="12" creationId="{AEF89C82-8BD7-7556-8EFB-29576A61108D}"/>
          </ac:picMkLst>
        </pc:picChg>
        <pc:picChg chg="del">
          <ac:chgData name="Gao, Liming" userId="a9d2ec23-cb4e-4141-9e18-646d6a4e6444" providerId="ADAL" clId="{627C74E1-DE39-4EAC-A98E-1A2A24BC6231}" dt="2022-05-22T07:35:57.857" v="241" actId="478"/>
          <ac:picMkLst>
            <pc:docMk/>
            <pc:sldMk cId="751317252" sldId="1094"/>
            <ac:picMk id="13" creationId="{2A5AFABD-B1FE-30F0-06F6-E8C931461B36}"/>
          </ac:picMkLst>
        </pc:picChg>
        <pc:picChg chg="add mod">
          <ac:chgData name="Gao, Liming" userId="a9d2ec23-cb4e-4141-9e18-646d6a4e6444" providerId="ADAL" clId="{627C74E1-DE39-4EAC-A98E-1A2A24BC6231}" dt="2022-05-23T12:04:49.056" v="2248" actId="1076"/>
          <ac:picMkLst>
            <pc:docMk/>
            <pc:sldMk cId="751317252" sldId="1094"/>
            <ac:picMk id="14" creationId="{17B40E55-0661-C518-54BC-550EE831CA96}"/>
          </ac:picMkLst>
        </pc:picChg>
        <pc:picChg chg="add mod">
          <ac:chgData name="Gao, Liming" userId="a9d2ec23-cb4e-4141-9e18-646d6a4e6444" providerId="ADAL" clId="{627C74E1-DE39-4EAC-A98E-1A2A24BC6231}" dt="2022-05-23T12:04:49.056" v="2248" actId="1076"/>
          <ac:picMkLst>
            <pc:docMk/>
            <pc:sldMk cId="751317252" sldId="1094"/>
            <ac:picMk id="15" creationId="{77B3C10A-BF45-37AE-6C91-812FF97BCE38}"/>
          </ac:picMkLst>
        </pc:picChg>
      </pc:sldChg>
      <pc:sldChg chg="addSp delSp modSp add mod ord modNotesTx">
        <pc:chgData name="Gao, Liming" userId="a9d2ec23-cb4e-4141-9e18-646d6a4e6444" providerId="ADAL" clId="{627C74E1-DE39-4EAC-A98E-1A2A24BC6231}" dt="2022-05-23T12:19:20.778" v="2458" actId="14100"/>
        <pc:sldMkLst>
          <pc:docMk/>
          <pc:sldMk cId="1106829662" sldId="1095"/>
        </pc:sldMkLst>
        <pc:spChg chg="del">
          <ac:chgData name="Gao, Liming" userId="a9d2ec23-cb4e-4141-9e18-646d6a4e6444" providerId="ADAL" clId="{627C74E1-DE39-4EAC-A98E-1A2A24BC6231}" dt="2022-05-22T07:37:06.895" v="259" actId="478"/>
          <ac:spMkLst>
            <pc:docMk/>
            <pc:sldMk cId="1106829662" sldId="1095"/>
            <ac:spMk id="9" creationId="{A8626222-FE90-48AD-8CEB-775576C81EC1}"/>
          </ac:spMkLst>
        </pc:spChg>
        <pc:spChg chg="del">
          <ac:chgData name="Gao, Liming" userId="a9d2ec23-cb4e-4141-9e18-646d6a4e6444" providerId="ADAL" clId="{627C74E1-DE39-4EAC-A98E-1A2A24BC6231}" dt="2022-05-22T07:37:08.312" v="260" actId="478"/>
          <ac:spMkLst>
            <pc:docMk/>
            <pc:sldMk cId="1106829662" sldId="1095"/>
            <ac:spMk id="11" creationId="{5147465D-2C6E-459F-8533-4707E962F009}"/>
          </ac:spMkLst>
        </pc:spChg>
        <pc:spChg chg="add del mod">
          <ac:chgData name="Gao, Liming" userId="a9d2ec23-cb4e-4141-9e18-646d6a4e6444" providerId="ADAL" clId="{627C74E1-DE39-4EAC-A98E-1A2A24BC6231}" dt="2022-05-23T12:03:25.676" v="2242" actId="478"/>
          <ac:spMkLst>
            <pc:docMk/>
            <pc:sldMk cId="1106829662" sldId="1095"/>
            <ac:spMk id="13" creationId="{B6F1F42D-DDEC-C59D-B782-C26DA8942678}"/>
          </ac:spMkLst>
        </pc:spChg>
        <pc:spChg chg="add mod">
          <ac:chgData name="Gao, Liming" userId="a9d2ec23-cb4e-4141-9e18-646d6a4e6444" providerId="ADAL" clId="{627C74E1-DE39-4EAC-A98E-1A2A24BC6231}" dt="2022-05-23T12:19:20.778" v="2458" actId="14100"/>
          <ac:spMkLst>
            <pc:docMk/>
            <pc:sldMk cId="1106829662" sldId="1095"/>
            <ac:spMk id="16" creationId="{F228DE80-4594-FB3E-3F4A-3C399FC0FA79}"/>
          </ac:spMkLst>
        </pc:spChg>
        <pc:spChg chg="add del mod">
          <ac:chgData name="Gao, Liming" userId="a9d2ec23-cb4e-4141-9e18-646d6a4e6444" providerId="ADAL" clId="{627C74E1-DE39-4EAC-A98E-1A2A24BC6231}" dt="2022-05-23T12:05:26.758" v="2269" actId="478"/>
          <ac:spMkLst>
            <pc:docMk/>
            <pc:sldMk cId="1106829662" sldId="1095"/>
            <ac:spMk id="17" creationId="{F8F39D6F-0AE5-A98A-C27C-08FB2154EBAB}"/>
          </ac:spMkLst>
        </pc:spChg>
        <pc:spChg chg="mod">
          <ac:chgData name="Gao, Liming" userId="a9d2ec23-cb4e-4141-9e18-646d6a4e6444" providerId="ADAL" clId="{627C74E1-DE39-4EAC-A98E-1A2A24BC6231}" dt="2022-05-23T12:09:45.703" v="2308" actId="1076"/>
          <ac:spMkLst>
            <pc:docMk/>
            <pc:sldMk cId="1106829662" sldId="1095"/>
            <ac:spMk id="22" creationId="{B3F4279B-AA0F-4E00-AA3F-36A2B54C0380}"/>
          </ac:spMkLst>
        </pc:spChg>
        <pc:picChg chg="add del mod">
          <ac:chgData name="Gao, Liming" userId="a9d2ec23-cb4e-4141-9e18-646d6a4e6444" providerId="ADAL" clId="{627C74E1-DE39-4EAC-A98E-1A2A24BC6231}" dt="2022-05-23T12:03:24.799" v="2241" actId="478"/>
          <ac:picMkLst>
            <pc:docMk/>
            <pc:sldMk cId="1106829662" sldId="1095"/>
            <ac:picMk id="10" creationId="{B534883E-F693-CA7F-CCCF-189A61DD78A7}"/>
          </ac:picMkLst>
        </pc:picChg>
        <pc:picChg chg="add mod">
          <ac:chgData name="Gao, Liming" userId="a9d2ec23-cb4e-4141-9e18-646d6a4e6444" providerId="ADAL" clId="{627C74E1-DE39-4EAC-A98E-1A2A24BC6231}" dt="2022-05-23T12:19:16.341" v="2456" actId="14100"/>
          <ac:picMkLst>
            <pc:docMk/>
            <pc:sldMk cId="1106829662" sldId="1095"/>
            <ac:picMk id="12" creationId="{3AD773A5-8467-13A6-8BEE-99781CAAAD92}"/>
          </ac:picMkLst>
        </pc:picChg>
        <pc:picChg chg="del">
          <ac:chgData name="Gao, Liming" userId="a9d2ec23-cb4e-4141-9e18-646d6a4e6444" providerId="ADAL" clId="{627C74E1-DE39-4EAC-A98E-1A2A24BC6231}" dt="2022-05-22T07:36:53.853" v="254" actId="478"/>
          <ac:picMkLst>
            <pc:docMk/>
            <pc:sldMk cId="1106829662" sldId="1095"/>
            <ac:picMk id="14" creationId="{17B40E55-0661-C518-54BC-550EE831CA96}"/>
          </ac:picMkLst>
        </pc:picChg>
        <pc:picChg chg="del">
          <ac:chgData name="Gao, Liming" userId="a9d2ec23-cb4e-4141-9e18-646d6a4e6444" providerId="ADAL" clId="{627C74E1-DE39-4EAC-A98E-1A2A24BC6231}" dt="2022-05-22T07:36:54.526" v="255" actId="478"/>
          <ac:picMkLst>
            <pc:docMk/>
            <pc:sldMk cId="1106829662" sldId="1095"/>
            <ac:picMk id="15" creationId="{77B3C10A-BF45-37AE-6C91-812FF97BCE38}"/>
          </ac:picMkLst>
        </pc:picChg>
      </pc:sldChg>
      <pc:sldChg chg="addSp delSp modSp add mod">
        <pc:chgData name="Gao, Liming" userId="a9d2ec23-cb4e-4141-9e18-646d6a4e6444" providerId="ADAL" clId="{627C74E1-DE39-4EAC-A98E-1A2A24BC6231}" dt="2022-05-23T12:11:53.704" v="2334" actId="20577"/>
        <pc:sldMkLst>
          <pc:docMk/>
          <pc:sldMk cId="2946717991" sldId="1096"/>
        </pc:sldMkLst>
        <pc:spChg chg="mod">
          <ac:chgData name="Gao, Liming" userId="a9d2ec23-cb4e-4141-9e18-646d6a4e6444" providerId="ADAL" clId="{627C74E1-DE39-4EAC-A98E-1A2A24BC6231}" dt="2022-05-23T12:11:53.704" v="2334" actId="20577"/>
          <ac:spMkLst>
            <pc:docMk/>
            <pc:sldMk cId="2946717991" sldId="1096"/>
            <ac:spMk id="22" creationId="{B3F4279B-AA0F-4E00-AA3F-36A2B54C0380}"/>
          </ac:spMkLst>
        </pc:spChg>
        <pc:graphicFrameChg chg="add del mod">
          <ac:chgData name="Gao, Liming" userId="a9d2ec23-cb4e-4141-9e18-646d6a4e6444" providerId="ADAL" clId="{627C74E1-DE39-4EAC-A98E-1A2A24BC6231}" dt="2022-05-22T07:38:35.912" v="284"/>
          <ac:graphicFrameMkLst>
            <pc:docMk/>
            <pc:sldMk cId="2946717991" sldId="1096"/>
            <ac:graphicFrameMk id="2" creationId="{147B10B8-67B8-8A8E-C2BA-9613FAFAAC3B}"/>
          </ac:graphicFrameMkLst>
        </pc:graphicFrameChg>
        <pc:graphicFrameChg chg="add del mod">
          <ac:chgData name="Gao, Liming" userId="a9d2ec23-cb4e-4141-9e18-646d6a4e6444" providerId="ADAL" clId="{627C74E1-DE39-4EAC-A98E-1A2A24BC6231}" dt="2022-05-22T07:39:04.162" v="292"/>
          <ac:graphicFrameMkLst>
            <pc:docMk/>
            <pc:sldMk cId="2946717991" sldId="1096"/>
            <ac:graphicFrameMk id="3" creationId="{0406A357-E6C7-0079-22C3-7858577C03D7}"/>
          </ac:graphicFrameMkLst>
        </pc:graphicFrameChg>
        <pc:graphicFrameChg chg="add del mod">
          <ac:chgData name="Gao, Liming" userId="a9d2ec23-cb4e-4141-9e18-646d6a4e6444" providerId="ADAL" clId="{627C74E1-DE39-4EAC-A98E-1A2A24BC6231}" dt="2022-05-22T07:39:04.162" v="292"/>
          <ac:graphicFrameMkLst>
            <pc:docMk/>
            <pc:sldMk cId="2946717991" sldId="1096"/>
            <ac:graphicFrameMk id="4" creationId="{02F504BA-04CB-D941-5250-1B14BA696E28}"/>
          </ac:graphicFrameMkLst>
        </pc:graphicFrameChg>
        <pc:graphicFrameChg chg="add del mod">
          <ac:chgData name="Gao, Liming" userId="a9d2ec23-cb4e-4141-9e18-646d6a4e6444" providerId="ADAL" clId="{627C74E1-DE39-4EAC-A98E-1A2A24BC6231}" dt="2022-05-22T07:39:27.920" v="304"/>
          <ac:graphicFrameMkLst>
            <pc:docMk/>
            <pc:sldMk cId="2946717991" sldId="1096"/>
            <ac:graphicFrameMk id="5" creationId="{6168A5FF-8B66-F6C7-CF07-D6FB372C4E1F}"/>
          </ac:graphicFrameMkLst>
        </pc:graphicFrameChg>
        <pc:graphicFrameChg chg="add del mod modGraphic">
          <ac:chgData name="Gao, Liming" userId="a9d2ec23-cb4e-4141-9e18-646d6a4e6444" providerId="ADAL" clId="{627C74E1-DE39-4EAC-A98E-1A2A24BC6231}" dt="2022-05-22T07:40:12.172" v="322"/>
          <ac:graphicFrameMkLst>
            <pc:docMk/>
            <pc:sldMk cId="2946717991" sldId="1096"/>
            <ac:graphicFrameMk id="6" creationId="{9266278D-0F21-0CA7-487A-D21BE8BB1BD5}"/>
          </ac:graphicFrameMkLst>
        </pc:graphicFrameChg>
        <pc:picChg chg="add mod">
          <ac:chgData name="Gao, Liming" userId="a9d2ec23-cb4e-4141-9e18-646d6a4e6444" providerId="ADAL" clId="{627C74E1-DE39-4EAC-A98E-1A2A24BC6231}" dt="2022-05-22T07:40:18.682" v="325" actId="1076"/>
          <ac:picMkLst>
            <pc:docMk/>
            <pc:sldMk cId="2946717991" sldId="1096"/>
            <ac:picMk id="7" creationId="{1AF55CDA-F8D9-51EB-FE8E-79F21EEBF371}"/>
          </ac:picMkLst>
        </pc:picChg>
        <pc:picChg chg="del">
          <ac:chgData name="Gao, Liming" userId="a9d2ec23-cb4e-4141-9e18-646d6a4e6444" providerId="ADAL" clId="{627C74E1-DE39-4EAC-A98E-1A2A24BC6231}" dt="2022-05-22T07:37:57.791" v="272" actId="478"/>
          <ac:picMkLst>
            <pc:docMk/>
            <pc:sldMk cId="2946717991" sldId="1096"/>
            <ac:picMk id="10" creationId="{B534883E-F693-CA7F-CCCF-189A61DD78A7}"/>
          </ac:picMkLst>
        </pc:picChg>
        <pc:picChg chg="del">
          <ac:chgData name="Gao, Liming" userId="a9d2ec23-cb4e-4141-9e18-646d6a4e6444" providerId="ADAL" clId="{627C74E1-DE39-4EAC-A98E-1A2A24BC6231}" dt="2022-05-22T07:37:58.130" v="273" actId="478"/>
          <ac:picMkLst>
            <pc:docMk/>
            <pc:sldMk cId="2946717991" sldId="1096"/>
            <ac:picMk id="12" creationId="{3AD773A5-8467-13A6-8BEE-99781CAAAD92}"/>
          </ac:picMkLst>
        </pc:picChg>
      </pc:sldChg>
      <pc:sldChg chg="addSp modSp add mod ord">
        <pc:chgData name="Gao, Liming" userId="a9d2ec23-cb4e-4141-9e18-646d6a4e6444" providerId="ADAL" clId="{627C74E1-DE39-4EAC-A98E-1A2A24BC6231}" dt="2022-05-23T12:12:57.258" v="2343" actId="1076"/>
        <pc:sldMkLst>
          <pc:docMk/>
          <pc:sldMk cId="456103709" sldId="1097"/>
        </pc:sldMkLst>
        <pc:spChg chg="mod">
          <ac:chgData name="Gao, Liming" userId="a9d2ec23-cb4e-4141-9e18-646d6a4e6444" providerId="ADAL" clId="{627C74E1-DE39-4EAC-A98E-1A2A24BC6231}" dt="2022-05-23T12:12:55.818" v="2342" actId="1076"/>
          <ac:spMkLst>
            <pc:docMk/>
            <pc:sldMk cId="456103709" sldId="1097"/>
            <ac:spMk id="22" creationId="{B3F4279B-AA0F-4E00-AA3F-36A2B54C0380}"/>
          </ac:spMkLst>
        </pc:spChg>
        <pc:picChg chg="add mod">
          <ac:chgData name="Gao, Liming" userId="a9d2ec23-cb4e-4141-9e18-646d6a4e6444" providerId="ADAL" clId="{627C74E1-DE39-4EAC-A98E-1A2A24BC6231}" dt="2022-05-23T12:12:57.258" v="2343" actId="1076"/>
          <ac:picMkLst>
            <pc:docMk/>
            <pc:sldMk cId="456103709" sldId="1097"/>
            <ac:picMk id="4" creationId="{F38E4B7A-18CC-095C-7D0E-D3A7ADD7896D}"/>
          </ac:picMkLst>
        </pc:picChg>
      </pc:sldChg>
      <pc:sldChg chg="addSp delSp modSp add mod delAnim modAnim">
        <pc:chgData name="Gao, Liming" userId="a9d2ec23-cb4e-4141-9e18-646d6a4e6444" providerId="ADAL" clId="{627C74E1-DE39-4EAC-A98E-1A2A24BC6231}" dt="2022-05-23T12:18:55.805" v="2455" actId="14100"/>
        <pc:sldMkLst>
          <pc:docMk/>
          <pc:sldMk cId="2866180493" sldId="1098"/>
        </pc:sldMkLst>
        <pc:spChg chg="mod">
          <ac:chgData name="Gao, Liming" userId="a9d2ec23-cb4e-4141-9e18-646d6a4e6444" providerId="ADAL" clId="{627C74E1-DE39-4EAC-A98E-1A2A24BC6231}" dt="2022-05-22T07:43:46.011" v="344"/>
          <ac:spMkLst>
            <pc:docMk/>
            <pc:sldMk cId="2866180493" sldId="1098"/>
            <ac:spMk id="3" creationId="{9928BB11-9C81-4F71-A6AD-1D816EE5672F}"/>
          </ac:spMkLst>
        </pc:spChg>
        <pc:spChg chg="mod">
          <ac:chgData name="Gao, Liming" userId="a9d2ec23-cb4e-4141-9e18-646d6a4e6444" providerId="ADAL" clId="{627C74E1-DE39-4EAC-A98E-1A2A24BC6231}" dt="2022-05-23T12:18:55.805" v="2455" actId="14100"/>
          <ac:spMkLst>
            <pc:docMk/>
            <pc:sldMk cId="2866180493" sldId="1098"/>
            <ac:spMk id="9" creationId="{F80959AD-7278-4781-B1BF-9F31CDCA6D30}"/>
          </ac:spMkLst>
        </pc:spChg>
        <pc:spChg chg="mod">
          <ac:chgData name="Gao, Liming" userId="a9d2ec23-cb4e-4141-9e18-646d6a4e6444" providerId="ADAL" clId="{627C74E1-DE39-4EAC-A98E-1A2A24BC6231}" dt="2022-05-22T07:43:15.700" v="340" actId="14100"/>
          <ac:spMkLst>
            <pc:docMk/>
            <pc:sldMk cId="2866180493" sldId="1098"/>
            <ac:spMk id="10" creationId="{49C567C4-4831-46BF-A530-9BE2D6109CB4}"/>
          </ac:spMkLst>
        </pc:spChg>
        <pc:picChg chg="del">
          <ac:chgData name="Gao, Liming" userId="a9d2ec23-cb4e-4141-9e18-646d6a4e6444" providerId="ADAL" clId="{627C74E1-DE39-4EAC-A98E-1A2A24BC6231}" dt="2022-05-22T07:43:18.959" v="341" actId="478"/>
          <ac:picMkLst>
            <pc:docMk/>
            <pc:sldMk cId="2866180493" sldId="1098"/>
            <ac:picMk id="4" creationId="{00C23081-C381-4BCA-9CAF-CD3366D2A8C6}"/>
          </ac:picMkLst>
        </pc:picChg>
        <pc:picChg chg="add mod modCrop">
          <ac:chgData name="Gao, Liming" userId="a9d2ec23-cb4e-4141-9e18-646d6a4e6444" providerId="ADAL" clId="{627C74E1-DE39-4EAC-A98E-1A2A24BC6231}" dt="2022-05-23T12:16:49.517" v="2413" actId="1076"/>
          <ac:picMkLst>
            <pc:docMk/>
            <pc:sldMk cId="2866180493" sldId="1098"/>
            <ac:picMk id="8" creationId="{FD809D76-5507-3FC0-828D-91F603496EB5}"/>
          </ac:picMkLst>
        </pc:picChg>
        <pc:picChg chg="add mod">
          <ac:chgData name="Gao, Liming" userId="a9d2ec23-cb4e-4141-9e18-646d6a4e6444" providerId="ADAL" clId="{627C74E1-DE39-4EAC-A98E-1A2A24BC6231}" dt="2022-05-23T12:14:16.893" v="2364" actId="1076"/>
          <ac:picMkLst>
            <pc:docMk/>
            <pc:sldMk cId="2866180493" sldId="1098"/>
            <ac:picMk id="11" creationId="{01A5B34D-CEEC-2F70-FEB3-144E4910E792}"/>
          </ac:picMkLst>
        </pc:picChg>
        <pc:picChg chg="add del mod modCrop">
          <ac:chgData name="Gao, Liming" userId="a9d2ec23-cb4e-4141-9e18-646d6a4e6444" providerId="ADAL" clId="{627C74E1-DE39-4EAC-A98E-1A2A24BC6231}" dt="2022-05-23T12:13:21.790" v="2344" actId="478"/>
          <ac:picMkLst>
            <pc:docMk/>
            <pc:sldMk cId="2866180493" sldId="1098"/>
            <ac:picMk id="12" creationId="{7A53EA50-B9F6-6256-7C17-12BAD2A160AF}"/>
          </ac:picMkLst>
        </pc:picChg>
        <pc:picChg chg="del">
          <ac:chgData name="Gao, Liming" userId="a9d2ec23-cb4e-4141-9e18-646d6a4e6444" providerId="ADAL" clId="{627C74E1-DE39-4EAC-A98E-1A2A24BC6231}" dt="2022-05-22T07:44:11.724" v="345" actId="478"/>
          <ac:picMkLst>
            <pc:docMk/>
            <pc:sldMk cId="2866180493" sldId="1098"/>
            <ac:picMk id="13" creationId="{26D7F9F4-95ED-4F9D-89AC-E49FF6C4D5FA}"/>
          </ac:picMkLst>
        </pc:picChg>
        <pc:picChg chg="add del mod">
          <ac:chgData name="Gao, Liming" userId="a9d2ec23-cb4e-4141-9e18-646d6a4e6444" providerId="ADAL" clId="{627C74E1-DE39-4EAC-A98E-1A2A24BC6231}" dt="2022-05-22T07:45:52.372" v="367" actId="478"/>
          <ac:picMkLst>
            <pc:docMk/>
            <pc:sldMk cId="2866180493" sldId="1098"/>
            <ac:picMk id="14" creationId="{EB164E17-3C4E-2592-C32D-B4EC0AB6C722}"/>
          </ac:picMkLst>
        </pc:picChg>
        <pc:picChg chg="add del mod">
          <ac:chgData name="Gao, Liming" userId="a9d2ec23-cb4e-4141-9e18-646d6a4e6444" providerId="ADAL" clId="{627C74E1-DE39-4EAC-A98E-1A2A24BC6231}" dt="2022-05-23T12:13:22.869" v="2346" actId="478"/>
          <ac:picMkLst>
            <pc:docMk/>
            <pc:sldMk cId="2866180493" sldId="1098"/>
            <ac:picMk id="15" creationId="{22840DFB-0C87-BB4C-8172-824392539D6F}"/>
          </ac:picMkLst>
        </pc:picChg>
        <pc:picChg chg="add del mod">
          <ac:chgData name="Gao, Liming" userId="a9d2ec23-cb4e-4141-9e18-646d6a4e6444" providerId="ADAL" clId="{627C74E1-DE39-4EAC-A98E-1A2A24BC6231}" dt="2022-05-23T12:13:22.187" v="2345" actId="478"/>
          <ac:picMkLst>
            <pc:docMk/>
            <pc:sldMk cId="2866180493" sldId="1098"/>
            <ac:picMk id="16" creationId="{86A459F4-6C31-939C-1C05-57325EDB5C86}"/>
          </ac:picMkLst>
        </pc:picChg>
        <pc:picChg chg="add del mod">
          <ac:chgData name="Gao, Liming" userId="a9d2ec23-cb4e-4141-9e18-646d6a4e6444" providerId="ADAL" clId="{627C74E1-DE39-4EAC-A98E-1A2A24BC6231}" dt="2022-05-23T12:13:53.056" v="2350" actId="478"/>
          <ac:picMkLst>
            <pc:docMk/>
            <pc:sldMk cId="2866180493" sldId="1098"/>
            <ac:picMk id="17" creationId="{8D7AABA1-20ED-D3F5-86C2-080A90ED6852}"/>
          </ac:picMkLst>
        </pc:picChg>
        <pc:picChg chg="add mod">
          <ac:chgData name="Gao, Liming" userId="a9d2ec23-cb4e-4141-9e18-646d6a4e6444" providerId="ADAL" clId="{627C74E1-DE39-4EAC-A98E-1A2A24BC6231}" dt="2022-05-23T12:14:11.323" v="2361" actId="1076"/>
          <ac:picMkLst>
            <pc:docMk/>
            <pc:sldMk cId="2866180493" sldId="1098"/>
            <ac:picMk id="18" creationId="{5116B4C5-B0D6-B851-27EA-288D8771D599}"/>
          </ac:picMkLst>
        </pc:picChg>
      </pc:sldChg>
      <pc:sldChg chg="addSp delSp modSp add mod ord delAnim modAnim modNotesTx">
        <pc:chgData name="Gao, Liming" userId="a9d2ec23-cb4e-4141-9e18-646d6a4e6444" providerId="ADAL" clId="{627C74E1-DE39-4EAC-A98E-1A2A24BC6231}" dt="2022-05-23T09:51:13.992" v="833"/>
        <pc:sldMkLst>
          <pc:docMk/>
          <pc:sldMk cId="289691529" sldId="1099"/>
        </pc:sldMkLst>
        <pc:spChg chg="mod">
          <ac:chgData name="Gao, Liming" userId="a9d2ec23-cb4e-4141-9e18-646d6a4e6444" providerId="ADAL" clId="{627C74E1-DE39-4EAC-A98E-1A2A24BC6231}" dt="2022-05-23T04:58:38.542" v="669" actId="14100"/>
          <ac:spMkLst>
            <pc:docMk/>
            <pc:sldMk cId="289691529" sldId="1099"/>
            <ac:spMk id="2" creationId="{A1845A41-347F-4A3B-9F5D-9C333CCDB43E}"/>
          </ac:spMkLst>
        </pc:spChg>
        <pc:spChg chg="mod">
          <ac:chgData name="Gao, Liming" userId="a9d2ec23-cb4e-4141-9e18-646d6a4e6444" providerId="ADAL" clId="{627C74E1-DE39-4EAC-A98E-1A2A24BC6231}" dt="2022-05-23T04:49:34.961" v="436"/>
          <ac:spMkLst>
            <pc:docMk/>
            <pc:sldMk cId="289691529" sldId="1099"/>
            <ac:spMk id="9" creationId="{2295CCD2-C097-40F6-9243-64470E9CAD6B}"/>
          </ac:spMkLst>
        </pc:spChg>
        <pc:picChg chg="add mod">
          <ac:chgData name="Gao, Liming" userId="a9d2ec23-cb4e-4141-9e18-646d6a4e6444" providerId="ADAL" clId="{627C74E1-DE39-4EAC-A98E-1A2A24BC6231}" dt="2022-05-23T04:49:17.185" v="434"/>
          <ac:picMkLst>
            <pc:docMk/>
            <pc:sldMk cId="289691529" sldId="1099"/>
            <ac:picMk id="6" creationId="{3847513C-ACFE-A81F-FF6E-E279E0D17F6F}"/>
          </ac:picMkLst>
        </pc:picChg>
        <pc:picChg chg="del">
          <ac:chgData name="Gao, Liming" userId="a9d2ec23-cb4e-4141-9e18-646d6a4e6444" providerId="ADAL" clId="{627C74E1-DE39-4EAC-A98E-1A2A24BC6231}" dt="2022-05-23T04:49:15.790" v="433" actId="478"/>
          <ac:picMkLst>
            <pc:docMk/>
            <pc:sldMk cId="289691529" sldId="1099"/>
            <ac:picMk id="7" creationId="{46E64CD3-7DDE-46E9-B74E-8463CE33C416}"/>
          </ac:picMkLst>
        </pc:picChg>
      </pc:sldChg>
      <pc:sldChg chg="addSp delSp modSp add mod delAnim modNotesTx">
        <pc:chgData name="Gao, Liming" userId="a9d2ec23-cb4e-4141-9e18-646d6a4e6444" providerId="ADAL" clId="{627C74E1-DE39-4EAC-A98E-1A2A24BC6231}" dt="2022-05-23T10:41:11.498" v="1267" actId="1076"/>
        <pc:sldMkLst>
          <pc:docMk/>
          <pc:sldMk cId="498464912" sldId="1100"/>
        </pc:sldMkLst>
        <pc:spChg chg="mod">
          <ac:chgData name="Gao, Liming" userId="a9d2ec23-cb4e-4141-9e18-646d6a4e6444" providerId="ADAL" clId="{627C74E1-DE39-4EAC-A98E-1A2A24BC6231}" dt="2022-05-23T10:37:53.827" v="1234" actId="20577"/>
          <ac:spMkLst>
            <pc:docMk/>
            <pc:sldMk cId="498464912" sldId="1100"/>
            <ac:spMk id="3" creationId="{9928BB11-9C81-4F71-A6AD-1D816EE5672F}"/>
          </ac:spMkLst>
        </pc:spChg>
        <pc:spChg chg="mod">
          <ac:chgData name="Gao, Liming" userId="a9d2ec23-cb4e-4141-9e18-646d6a4e6444" providerId="ADAL" clId="{627C74E1-DE39-4EAC-A98E-1A2A24BC6231}" dt="2022-05-23T10:41:11.498" v="1267" actId="1076"/>
          <ac:spMkLst>
            <pc:docMk/>
            <pc:sldMk cId="498464912" sldId="1100"/>
            <ac:spMk id="6" creationId="{9A980BFB-DE30-41C6-BC5D-7BD7E9FF68F8}"/>
          </ac:spMkLst>
        </pc:spChg>
        <pc:spChg chg="mod">
          <ac:chgData name="Gao, Liming" userId="a9d2ec23-cb4e-4141-9e18-646d6a4e6444" providerId="ADAL" clId="{627C74E1-DE39-4EAC-A98E-1A2A24BC6231}" dt="2022-05-23T10:41:11.498" v="1267" actId="1076"/>
          <ac:spMkLst>
            <pc:docMk/>
            <pc:sldMk cId="498464912" sldId="1100"/>
            <ac:spMk id="11" creationId="{4511FF83-5074-4053-BF28-DC69357BBAA7}"/>
          </ac:spMkLst>
        </pc:spChg>
        <pc:spChg chg="mod">
          <ac:chgData name="Gao, Liming" userId="a9d2ec23-cb4e-4141-9e18-646d6a4e6444" providerId="ADAL" clId="{627C74E1-DE39-4EAC-A98E-1A2A24BC6231}" dt="2022-05-23T10:41:11.498" v="1267" actId="1076"/>
          <ac:spMkLst>
            <pc:docMk/>
            <pc:sldMk cId="498464912" sldId="1100"/>
            <ac:spMk id="14" creationId="{90FDB2CA-8FC2-4B63-8296-916FC74978B7}"/>
          </ac:spMkLst>
        </pc:spChg>
        <pc:spChg chg="del">
          <ac:chgData name="Gao, Liming" userId="a9d2ec23-cb4e-4141-9e18-646d6a4e6444" providerId="ADAL" clId="{627C74E1-DE39-4EAC-A98E-1A2A24BC6231}" dt="2022-05-23T10:38:26.576" v="1237" actId="478"/>
          <ac:spMkLst>
            <pc:docMk/>
            <pc:sldMk cId="498464912" sldId="1100"/>
            <ac:spMk id="15" creationId="{35371828-A0ED-4D95-B990-FA6D655E6A9A}"/>
          </ac:spMkLst>
        </pc:spChg>
        <pc:spChg chg="del">
          <ac:chgData name="Gao, Liming" userId="a9d2ec23-cb4e-4141-9e18-646d6a4e6444" providerId="ADAL" clId="{627C74E1-DE39-4EAC-A98E-1A2A24BC6231}" dt="2022-05-23T10:38:26.576" v="1237" actId="478"/>
          <ac:spMkLst>
            <pc:docMk/>
            <pc:sldMk cId="498464912" sldId="1100"/>
            <ac:spMk id="16" creationId="{D8774AA6-FA90-4B2E-AB08-10C0901609D2}"/>
          </ac:spMkLst>
        </pc:spChg>
        <pc:spChg chg="add mod">
          <ac:chgData name="Gao, Liming" userId="a9d2ec23-cb4e-4141-9e18-646d6a4e6444" providerId="ADAL" clId="{627C74E1-DE39-4EAC-A98E-1A2A24BC6231}" dt="2022-05-23T10:41:11.498" v="1267" actId="1076"/>
          <ac:spMkLst>
            <pc:docMk/>
            <pc:sldMk cId="498464912" sldId="1100"/>
            <ac:spMk id="18" creationId="{E653634F-7DB0-9A63-67B9-D1FAFD442D8C}"/>
          </ac:spMkLst>
        </pc:spChg>
        <pc:spChg chg="add mod">
          <ac:chgData name="Gao, Liming" userId="a9d2ec23-cb4e-4141-9e18-646d6a4e6444" providerId="ADAL" clId="{627C74E1-DE39-4EAC-A98E-1A2A24BC6231}" dt="2022-05-23T10:41:11.498" v="1267" actId="1076"/>
          <ac:spMkLst>
            <pc:docMk/>
            <pc:sldMk cId="498464912" sldId="1100"/>
            <ac:spMk id="19" creationId="{639D0382-E537-44F9-46D2-8DACD0003E78}"/>
          </ac:spMkLst>
        </pc:spChg>
        <pc:grpChg chg="mod">
          <ac:chgData name="Gao, Liming" userId="a9d2ec23-cb4e-4141-9e18-646d6a4e6444" providerId="ADAL" clId="{627C74E1-DE39-4EAC-A98E-1A2A24BC6231}" dt="2022-05-23T10:41:11.498" v="1267" actId="1076"/>
          <ac:grpSpMkLst>
            <pc:docMk/>
            <pc:sldMk cId="498464912" sldId="1100"/>
            <ac:grpSpMk id="10" creationId="{4F732B4E-DAF8-4C65-9C8C-F3911461EBBB}"/>
          </ac:grpSpMkLst>
        </pc:grpChg>
        <pc:picChg chg="del">
          <ac:chgData name="Gao, Liming" userId="a9d2ec23-cb4e-4141-9e18-646d6a4e6444" providerId="ADAL" clId="{627C74E1-DE39-4EAC-A98E-1A2A24BC6231}" dt="2022-05-23T10:38:22.979" v="1236" actId="478"/>
          <ac:picMkLst>
            <pc:docMk/>
            <pc:sldMk cId="498464912" sldId="1100"/>
            <ac:picMk id="5" creationId="{056AC71B-CC38-4E2F-B439-01B0172D51C5}"/>
          </ac:picMkLst>
        </pc:picChg>
        <pc:picChg chg="mod">
          <ac:chgData name="Gao, Liming" userId="a9d2ec23-cb4e-4141-9e18-646d6a4e6444" providerId="ADAL" clId="{627C74E1-DE39-4EAC-A98E-1A2A24BC6231}" dt="2022-05-23T10:41:11.498" v="1267" actId="1076"/>
          <ac:picMkLst>
            <pc:docMk/>
            <pc:sldMk cId="498464912" sldId="1100"/>
            <ac:picMk id="12" creationId="{C65176F2-BEF7-4DEF-8BD6-A4DA25DD0147}"/>
          </ac:picMkLst>
        </pc:picChg>
        <pc:picChg chg="mod">
          <ac:chgData name="Gao, Liming" userId="a9d2ec23-cb4e-4141-9e18-646d6a4e6444" providerId="ADAL" clId="{627C74E1-DE39-4EAC-A98E-1A2A24BC6231}" dt="2022-05-23T10:41:11.498" v="1267" actId="1076"/>
          <ac:picMkLst>
            <pc:docMk/>
            <pc:sldMk cId="498464912" sldId="1100"/>
            <ac:picMk id="13" creationId="{D46930D9-E30D-4CD8-AB7B-097AB55F83F6}"/>
          </ac:picMkLst>
        </pc:picChg>
        <pc:picChg chg="del">
          <ac:chgData name="Gao, Liming" userId="a9d2ec23-cb4e-4141-9e18-646d6a4e6444" providerId="ADAL" clId="{627C74E1-DE39-4EAC-A98E-1A2A24BC6231}" dt="2022-05-23T10:38:21.093" v="1235" actId="478"/>
          <ac:picMkLst>
            <pc:docMk/>
            <pc:sldMk cId="498464912" sldId="1100"/>
            <ac:picMk id="17" creationId="{98B7DA09-BBE7-85EC-0DF8-1D566E8F2241}"/>
          </ac:picMkLst>
        </pc:picChg>
      </pc:sldChg>
      <pc:sldChg chg="addSp delSp modSp add mod modNotesTx">
        <pc:chgData name="Gao, Liming" userId="a9d2ec23-cb4e-4141-9e18-646d6a4e6444" providerId="ADAL" clId="{627C74E1-DE39-4EAC-A98E-1A2A24BC6231}" dt="2022-05-23T10:49:52.537" v="1344"/>
        <pc:sldMkLst>
          <pc:docMk/>
          <pc:sldMk cId="2815137499" sldId="1101"/>
        </pc:sldMkLst>
        <pc:spChg chg="mod">
          <ac:chgData name="Gao, Liming" userId="a9d2ec23-cb4e-4141-9e18-646d6a4e6444" providerId="ADAL" clId="{627C74E1-DE39-4EAC-A98E-1A2A24BC6231}" dt="2022-05-23T10:42:04.562" v="1279" actId="14100"/>
          <ac:spMkLst>
            <pc:docMk/>
            <pc:sldMk cId="2815137499" sldId="1101"/>
            <ac:spMk id="2" creationId="{5091F475-7D3A-565F-7557-1BD047E468B3}"/>
          </ac:spMkLst>
        </pc:spChg>
        <pc:spChg chg="mod">
          <ac:chgData name="Gao, Liming" userId="a9d2ec23-cb4e-4141-9e18-646d6a4e6444" providerId="ADAL" clId="{627C74E1-DE39-4EAC-A98E-1A2A24BC6231}" dt="2022-05-23T10:49:03.350" v="1343" actId="20577"/>
          <ac:spMkLst>
            <pc:docMk/>
            <pc:sldMk cId="2815137499" sldId="1101"/>
            <ac:spMk id="3" creationId="{9928BB11-9C81-4F71-A6AD-1D816EE5672F}"/>
          </ac:spMkLst>
        </pc:spChg>
        <pc:spChg chg="add mod">
          <ac:chgData name="Gao, Liming" userId="a9d2ec23-cb4e-4141-9e18-646d6a4e6444" providerId="ADAL" clId="{627C74E1-DE39-4EAC-A98E-1A2A24BC6231}" dt="2022-05-23T10:42:24.267" v="1285" actId="14100"/>
          <ac:spMkLst>
            <pc:docMk/>
            <pc:sldMk cId="2815137499" sldId="1101"/>
            <ac:spMk id="10" creationId="{3D481342-6473-8410-12ED-2AAAE315488F}"/>
          </ac:spMkLst>
        </pc:spChg>
        <pc:spChg chg="add mod">
          <ac:chgData name="Gao, Liming" userId="a9d2ec23-cb4e-4141-9e18-646d6a4e6444" providerId="ADAL" clId="{627C74E1-DE39-4EAC-A98E-1A2A24BC6231}" dt="2022-05-23T10:42:39.242" v="1290" actId="14100"/>
          <ac:spMkLst>
            <pc:docMk/>
            <pc:sldMk cId="2815137499" sldId="1101"/>
            <ac:spMk id="11" creationId="{FAC70909-56E5-7B54-CCB9-9FB42FBC0E4F}"/>
          </ac:spMkLst>
        </pc:spChg>
        <pc:spChg chg="mod">
          <ac:chgData name="Gao, Liming" userId="a9d2ec23-cb4e-4141-9e18-646d6a4e6444" providerId="ADAL" clId="{627C74E1-DE39-4EAC-A98E-1A2A24BC6231}" dt="2022-05-23T10:42:49.715" v="1291" actId="14100"/>
          <ac:spMkLst>
            <pc:docMk/>
            <pc:sldMk cId="2815137499" sldId="1101"/>
            <ac:spMk id="21" creationId="{99D0A0E8-C867-B2EA-ACFB-0F21A986DFFB}"/>
          </ac:spMkLst>
        </pc:spChg>
        <pc:graphicFrameChg chg="add del mod">
          <ac:chgData name="Gao, Liming" userId="a9d2ec23-cb4e-4141-9e18-646d6a4e6444" providerId="ADAL" clId="{627C74E1-DE39-4EAC-A98E-1A2A24BC6231}" dt="2022-05-23T10:41:55.187" v="1276"/>
          <ac:graphicFrameMkLst>
            <pc:docMk/>
            <pc:sldMk cId="2815137499" sldId="1101"/>
            <ac:graphicFrameMk id="5" creationId="{973C922B-9DAA-9F87-D909-F7DCB2C29F33}"/>
          </ac:graphicFrameMkLst>
        </pc:graphicFrameChg>
      </pc:sldChg>
      <pc:sldChg chg="add ord">
        <pc:chgData name="Gao, Liming" userId="a9d2ec23-cb4e-4141-9e18-646d6a4e6444" providerId="ADAL" clId="{627C74E1-DE39-4EAC-A98E-1A2A24BC6231}" dt="2022-05-23T11:22:24.058" v="1645"/>
        <pc:sldMkLst>
          <pc:docMk/>
          <pc:sldMk cId="1723620360" sldId="1102"/>
        </pc:sldMkLst>
      </pc:sldChg>
      <pc:sldChg chg="add del">
        <pc:chgData name="Gao, Liming" userId="a9d2ec23-cb4e-4141-9e18-646d6a4e6444" providerId="ADAL" clId="{627C74E1-DE39-4EAC-A98E-1A2A24BC6231}" dt="2022-05-23T10:41:55.187" v="1276"/>
        <pc:sldMkLst>
          <pc:docMk/>
          <pc:sldMk cId="3524167379" sldId="1102"/>
        </pc:sldMkLst>
      </pc:sldChg>
      <pc:sldChg chg="add">
        <pc:chgData name="Gao, Liming" userId="a9d2ec23-cb4e-4141-9e18-646d6a4e6444" providerId="ADAL" clId="{627C74E1-DE39-4EAC-A98E-1A2A24BC6231}" dt="2022-05-23T11:28:14.741" v="1693"/>
        <pc:sldMkLst>
          <pc:docMk/>
          <pc:sldMk cId="2233069175" sldId="1103"/>
        </pc:sldMkLst>
      </pc:sldChg>
      <pc:sldChg chg="add">
        <pc:chgData name="Gao, Liming" userId="a9d2ec23-cb4e-4141-9e18-646d6a4e6444" providerId="ADAL" clId="{627C74E1-DE39-4EAC-A98E-1A2A24BC6231}" dt="2022-05-23T11:28:14.741" v="1693"/>
        <pc:sldMkLst>
          <pc:docMk/>
          <pc:sldMk cId="2530945827" sldId="1104"/>
        </pc:sldMkLst>
      </pc:sldChg>
      <pc:sldChg chg="addSp delSp modSp add del mod">
        <pc:chgData name="Gao, Liming" userId="a9d2ec23-cb4e-4141-9e18-646d6a4e6444" providerId="ADAL" clId="{627C74E1-DE39-4EAC-A98E-1A2A24BC6231}" dt="2022-05-23T11:43:33.148" v="1994" actId="47"/>
        <pc:sldMkLst>
          <pc:docMk/>
          <pc:sldMk cId="3586441706" sldId="1105"/>
        </pc:sldMkLst>
        <pc:spChg chg="mod">
          <ac:chgData name="Gao, Liming" userId="a9d2ec23-cb4e-4141-9e18-646d6a4e6444" providerId="ADAL" clId="{627C74E1-DE39-4EAC-A98E-1A2A24BC6231}" dt="2022-05-23T11:40:28.970" v="1955" actId="122"/>
          <ac:spMkLst>
            <pc:docMk/>
            <pc:sldMk cId="3586441706" sldId="1105"/>
            <ac:spMk id="9" creationId="{A8626222-FE90-48AD-8CEB-775576C81EC1}"/>
          </ac:spMkLst>
        </pc:spChg>
        <pc:spChg chg="del">
          <ac:chgData name="Gao, Liming" userId="a9d2ec23-cb4e-4141-9e18-646d6a4e6444" providerId="ADAL" clId="{627C74E1-DE39-4EAC-A98E-1A2A24BC6231}" dt="2022-05-23T11:40:12.923" v="1951" actId="478"/>
          <ac:spMkLst>
            <pc:docMk/>
            <pc:sldMk cId="3586441706" sldId="1105"/>
            <ac:spMk id="10" creationId="{207A6920-BE72-4146-83B2-7A41C56C2932}"/>
          </ac:spMkLst>
        </pc:spChg>
        <pc:spChg chg="del">
          <ac:chgData name="Gao, Liming" userId="a9d2ec23-cb4e-4141-9e18-646d6a4e6444" providerId="ADAL" clId="{627C74E1-DE39-4EAC-A98E-1A2A24BC6231}" dt="2022-05-23T11:40:12.088" v="1950" actId="478"/>
          <ac:spMkLst>
            <pc:docMk/>
            <pc:sldMk cId="3586441706" sldId="1105"/>
            <ac:spMk id="16" creationId="{902D02F5-8BF9-94B0-C569-84DD9B725D8F}"/>
          </ac:spMkLst>
        </pc:spChg>
        <pc:spChg chg="mod">
          <ac:chgData name="Gao, Liming" userId="a9d2ec23-cb4e-4141-9e18-646d6a4e6444" providerId="ADAL" clId="{627C74E1-DE39-4EAC-A98E-1A2A24BC6231}" dt="2022-05-23T11:39:43.444" v="1939" actId="20577"/>
          <ac:spMkLst>
            <pc:docMk/>
            <pc:sldMk cId="3586441706" sldId="1105"/>
            <ac:spMk id="22" creationId="{B3F4279B-AA0F-4E00-AA3F-36A2B54C0380}"/>
          </ac:spMkLst>
        </pc:spChg>
        <pc:graphicFrameChg chg="add del mod">
          <ac:chgData name="Gao, Liming" userId="a9d2ec23-cb4e-4141-9e18-646d6a4e6444" providerId="ADAL" clId="{627C74E1-DE39-4EAC-A98E-1A2A24BC6231}" dt="2022-05-23T11:40:04.862" v="1947"/>
          <ac:graphicFrameMkLst>
            <pc:docMk/>
            <pc:sldMk cId="3586441706" sldId="1105"/>
            <ac:graphicFrameMk id="2" creationId="{721AA1F2-B2B9-1A2F-A731-A7DD947D9BF6}"/>
          </ac:graphicFrameMkLst>
        </pc:graphicFrameChg>
        <pc:picChg chg="del mod">
          <ac:chgData name="Gao, Liming" userId="a9d2ec23-cb4e-4141-9e18-646d6a4e6444" providerId="ADAL" clId="{627C74E1-DE39-4EAC-A98E-1A2A24BC6231}" dt="2022-05-23T11:38:43.148" v="1924" actId="478"/>
          <ac:picMkLst>
            <pc:docMk/>
            <pc:sldMk cId="3586441706" sldId="1105"/>
            <ac:picMk id="4" creationId="{9D9F30A7-2FD1-432C-83E8-84215D99E11D}"/>
          </ac:picMkLst>
        </pc:picChg>
        <pc:picChg chg="add mod">
          <ac:chgData name="Gao, Liming" userId="a9d2ec23-cb4e-4141-9e18-646d6a4e6444" providerId="ADAL" clId="{627C74E1-DE39-4EAC-A98E-1A2A24BC6231}" dt="2022-05-23T11:38:46.281" v="1926"/>
          <ac:picMkLst>
            <pc:docMk/>
            <pc:sldMk cId="3586441706" sldId="1105"/>
            <ac:picMk id="11" creationId="{2010D518-459D-1F84-4ECA-198B9D6DCBA7}"/>
          </ac:picMkLst>
        </pc:picChg>
        <pc:picChg chg="add mod">
          <ac:chgData name="Gao, Liming" userId="a9d2ec23-cb4e-4141-9e18-646d6a4e6444" providerId="ADAL" clId="{627C74E1-DE39-4EAC-A98E-1A2A24BC6231}" dt="2022-05-23T11:39:18.546" v="1935" actId="14100"/>
          <ac:picMkLst>
            <pc:docMk/>
            <pc:sldMk cId="3586441706" sldId="1105"/>
            <ac:picMk id="12" creationId="{96F27EE2-C14B-6C19-D272-2864E558BDD9}"/>
          </ac:picMkLst>
        </pc:picChg>
        <pc:picChg chg="add mod">
          <ac:chgData name="Gao, Liming" userId="a9d2ec23-cb4e-4141-9e18-646d6a4e6444" providerId="ADAL" clId="{627C74E1-DE39-4EAC-A98E-1A2A24BC6231}" dt="2022-05-23T11:39:21.831" v="1937" actId="1076"/>
          <ac:picMkLst>
            <pc:docMk/>
            <pc:sldMk cId="3586441706" sldId="1105"/>
            <ac:picMk id="13" creationId="{0AA702E0-4EDD-6F05-F0C1-32DF6AA830ED}"/>
          </ac:picMkLst>
        </pc:picChg>
        <pc:picChg chg="del">
          <ac:chgData name="Gao, Liming" userId="a9d2ec23-cb4e-4141-9e18-646d6a4e6444" providerId="ADAL" clId="{627C74E1-DE39-4EAC-A98E-1A2A24BC6231}" dt="2022-05-23T11:39:10.808" v="1930" actId="478"/>
          <ac:picMkLst>
            <pc:docMk/>
            <pc:sldMk cId="3586441706" sldId="1105"/>
            <ac:picMk id="14" creationId="{0229BB7A-FD1B-9185-984B-18D7A1C67BFC}"/>
          </ac:picMkLst>
        </pc:picChg>
      </pc:sldChg>
      <pc:sldChg chg="add">
        <pc:chgData name="Gao, Liming" userId="a9d2ec23-cb4e-4141-9e18-646d6a4e6444" providerId="ADAL" clId="{627C74E1-DE39-4EAC-A98E-1A2A24BC6231}" dt="2022-05-23T11:41:20.425" v="1961"/>
        <pc:sldMkLst>
          <pc:docMk/>
          <pc:sldMk cId="1586768511" sldId="1106"/>
        </pc:sldMkLst>
      </pc:sldChg>
      <pc:sldChg chg="add">
        <pc:chgData name="Gao, Liming" userId="a9d2ec23-cb4e-4141-9e18-646d6a4e6444" providerId="ADAL" clId="{627C74E1-DE39-4EAC-A98E-1A2A24BC6231}" dt="2022-05-23T11:41:20.425" v="1961"/>
        <pc:sldMkLst>
          <pc:docMk/>
          <pc:sldMk cId="787692467" sldId="1107"/>
        </pc:sldMkLst>
      </pc:sldChg>
      <pc:sldChg chg="delSp modSp add mod ord">
        <pc:chgData name="Gao, Liming" userId="a9d2ec23-cb4e-4141-9e18-646d6a4e6444" providerId="ADAL" clId="{627C74E1-DE39-4EAC-A98E-1A2A24BC6231}" dt="2022-05-23T11:59:51.591" v="2197" actId="20577"/>
        <pc:sldMkLst>
          <pc:docMk/>
          <pc:sldMk cId="415964356" sldId="1108"/>
        </pc:sldMkLst>
        <pc:spChg chg="del">
          <ac:chgData name="Gao, Liming" userId="a9d2ec23-cb4e-4141-9e18-646d6a4e6444" providerId="ADAL" clId="{627C74E1-DE39-4EAC-A98E-1A2A24BC6231}" dt="2022-05-23T11:55:29.724" v="2161" actId="478"/>
          <ac:spMkLst>
            <pc:docMk/>
            <pc:sldMk cId="415964356" sldId="1108"/>
            <ac:spMk id="2" creationId="{5091F475-7D3A-565F-7557-1BD047E468B3}"/>
          </ac:spMkLst>
        </pc:spChg>
        <pc:spChg chg="mod">
          <ac:chgData name="Gao, Liming" userId="a9d2ec23-cb4e-4141-9e18-646d6a4e6444" providerId="ADAL" clId="{627C74E1-DE39-4EAC-A98E-1A2A24BC6231}" dt="2022-05-23T11:59:51.591" v="2197" actId="20577"/>
          <ac:spMkLst>
            <pc:docMk/>
            <pc:sldMk cId="415964356" sldId="1108"/>
            <ac:spMk id="3" creationId="{9928BB11-9C81-4F71-A6AD-1D816EE5672F}"/>
          </ac:spMkLst>
        </pc:spChg>
        <pc:spChg chg="mod">
          <ac:chgData name="Gao, Liming" userId="a9d2ec23-cb4e-4141-9e18-646d6a4e6444" providerId="ADAL" clId="{627C74E1-DE39-4EAC-A98E-1A2A24BC6231}" dt="2022-05-23T11:55:49.829" v="2165" actId="14100"/>
          <ac:spMkLst>
            <pc:docMk/>
            <pc:sldMk cId="415964356" sldId="1108"/>
            <ac:spMk id="10" creationId="{3D481342-6473-8410-12ED-2AAAE315488F}"/>
          </ac:spMkLst>
        </pc:spChg>
        <pc:spChg chg="mod">
          <ac:chgData name="Gao, Liming" userId="a9d2ec23-cb4e-4141-9e18-646d6a4e6444" providerId="ADAL" clId="{627C74E1-DE39-4EAC-A98E-1A2A24BC6231}" dt="2022-05-23T11:55:56.481" v="2166" actId="1076"/>
          <ac:spMkLst>
            <pc:docMk/>
            <pc:sldMk cId="415964356" sldId="1108"/>
            <ac:spMk id="11" creationId="{FAC70909-56E5-7B54-CCB9-9FB42FBC0E4F}"/>
          </ac:spMkLst>
        </pc:spChg>
        <pc:spChg chg="mod">
          <ac:chgData name="Gao, Liming" userId="a9d2ec23-cb4e-4141-9e18-646d6a4e6444" providerId="ADAL" clId="{627C74E1-DE39-4EAC-A98E-1A2A24BC6231}" dt="2022-05-23T11:55:45.192" v="2164" actId="1076"/>
          <ac:spMkLst>
            <pc:docMk/>
            <pc:sldMk cId="415964356" sldId="1108"/>
            <ac:spMk id="21" creationId="{99D0A0E8-C867-B2EA-ACFB-0F21A986DFFB}"/>
          </ac:spMkLst>
        </pc:spChg>
        <pc:grpChg chg="mod">
          <ac:chgData name="Gao, Liming" userId="a9d2ec23-cb4e-4141-9e18-646d6a4e6444" providerId="ADAL" clId="{627C74E1-DE39-4EAC-A98E-1A2A24BC6231}" dt="2022-05-23T11:55:21.306" v="2159" actId="1076"/>
          <ac:grpSpMkLst>
            <pc:docMk/>
            <pc:sldMk cId="415964356" sldId="1108"/>
            <ac:grpSpMk id="18" creationId="{A150CB13-6E52-D3A0-EA32-BC9627B65876}"/>
          </ac:grpSpMkLst>
        </pc:grpChg>
      </pc:sldChg>
      <pc:sldChg chg="add del">
        <pc:chgData name="Gao, Liming" userId="a9d2ec23-cb4e-4141-9e18-646d6a4e6444" providerId="ADAL" clId="{627C74E1-DE39-4EAC-A98E-1A2A24BC6231}" dt="2022-05-23T11:55:07.604" v="2156"/>
        <pc:sldMkLst>
          <pc:docMk/>
          <pc:sldMk cId="2419724425" sldId="1108"/>
        </pc:sldMkLst>
      </pc:sldChg>
      <pc:sldChg chg="delSp modSp add mod">
        <pc:chgData name="Gao, Liming" userId="a9d2ec23-cb4e-4141-9e18-646d6a4e6444" providerId="ADAL" clId="{627C74E1-DE39-4EAC-A98E-1A2A24BC6231}" dt="2022-05-23T12:03:18.885" v="2238" actId="1076"/>
        <pc:sldMkLst>
          <pc:docMk/>
          <pc:sldMk cId="1778310483" sldId="1109"/>
        </pc:sldMkLst>
        <pc:spChg chg="mod">
          <ac:chgData name="Gao, Liming" userId="a9d2ec23-cb4e-4141-9e18-646d6a4e6444" providerId="ADAL" clId="{627C74E1-DE39-4EAC-A98E-1A2A24BC6231}" dt="2022-05-23T12:03:18.885" v="2238" actId="1076"/>
          <ac:spMkLst>
            <pc:docMk/>
            <pc:sldMk cId="1778310483" sldId="1109"/>
            <ac:spMk id="13" creationId="{B6F1F42D-DDEC-C59D-B782-C26DA8942678}"/>
          </ac:spMkLst>
        </pc:spChg>
        <pc:spChg chg="del">
          <ac:chgData name="Gao, Liming" userId="a9d2ec23-cb4e-4141-9e18-646d6a4e6444" providerId="ADAL" clId="{627C74E1-DE39-4EAC-A98E-1A2A24BC6231}" dt="2022-05-23T12:03:15.226" v="2237" actId="478"/>
          <ac:spMkLst>
            <pc:docMk/>
            <pc:sldMk cId="1778310483" sldId="1109"/>
            <ac:spMk id="16" creationId="{F228DE80-4594-FB3E-3F4A-3C399FC0FA79}"/>
          </ac:spMkLst>
        </pc:spChg>
        <pc:picChg chg="mod">
          <ac:chgData name="Gao, Liming" userId="a9d2ec23-cb4e-4141-9e18-646d6a4e6444" providerId="ADAL" clId="{627C74E1-DE39-4EAC-A98E-1A2A24BC6231}" dt="2022-05-23T12:03:18.885" v="2238" actId="1076"/>
          <ac:picMkLst>
            <pc:docMk/>
            <pc:sldMk cId="1778310483" sldId="1109"/>
            <ac:picMk id="10" creationId="{B534883E-F693-CA7F-CCCF-189A61DD78A7}"/>
          </ac:picMkLst>
        </pc:picChg>
        <pc:picChg chg="del">
          <ac:chgData name="Gao, Liming" userId="a9d2ec23-cb4e-4141-9e18-646d6a4e6444" providerId="ADAL" clId="{627C74E1-DE39-4EAC-A98E-1A2A24BC6231}" dt="2022-05-23T12:03:14.506" v="2236" actId="478"/>
          <ac:picMkLst>
            <pc:docMk/>
            <pc:sldMk cId="1778310483" sldId="1109"/>
            <ac:picMk id="12" creationId="{3AD773A5-8467-13A6-8BEE-99781CAAAD92}"/>
          </ac:picMkLst>
        </pc:picChg>
      </pc:sldChg>
      <pc:sldMasterChg chg="modSldLayout">
        <pc:chgData name="Gao, Liming" userId="a9d2ec23-cb4e-4141-9e18-646d6a4e6444" providerId="ADAL" clId="{627C74E1-DE39-4EAC-A98E-1A2A24BC6231}" dt="2022-05-18T03:36:51.424" v="23" actId="1076"/>
        <pc:sldMasterMkLst>
          <pc:docMk/>
          <pc:sldMasterMk cId="3339430584" sldId="2147483648"/>
        </pc:sldMasterMkLst>
        <pc:sldLayoutChg chg="addSp modSp">
          <pc:chgData name="Gao, Liming" userId="a9d2ec23-cb4e-4141-9e18-646d6a4e6444" providerId="ADAL" clId="{627C74E1-DE39-4EAC-A98E-1A2A24BC6231}" dt="2022-05-18T03:36:51.424" v="23" actId="1076"/>
          <pc:sldLayoutMkLst>
            <pc:docMk/>
            <pc:sldMasterMk cId="3339430584" sldId="2147483648"/>
            <pc:sldLayoutMk cId="1363394938" sldId="2147483650"/>
          </pc:sldLayoutMkLst>
          <pc:picChg chg="add mod">
            <ac:chgData name="Gao, Liming" userId="a9d2ec23-cb4e-4141-9e18-646d6a4e6444" providerId="ADAL" clId="{627C74E1-DE39-4EAC-A98E-1A2A24BC6231}" dt="2022-05-18T03:36:51.424" v="23" actId="1076"/>
            <ac:picMkLst>
              <pc:docMk/>
              <pc:sldMasterMk cId="3339430584" sldId="2147483648"/>
              <pc:sldLayoutMk cId="1363394938" sldId="2147483650"/>
              <ac:picMk id="7" creationId="{E64BDB0E-D409-19D8-AFAB-8483F2F51560}"/>
            </ac:picMkLst>
          </pc:picChg>
        </pc:sldLayoutChg>
      </pc:sldMasterChg>
    </pc:docChg>
  </pc:docChgLst>
  <pc:docChgLst>
    <pc:chgData name="Gao, Liming" userId="a9d2ec23-cb4e-4141-9e18-646d6a4e6444" providerId="ADAL" clId="{D447552E-0784-41E0-8B01-044A64805071}"/>
    <pc:docChg chg="undo custSel addSld delSld modSld sldOrd modMainMaster modSection">
      <pc:chgData name="Gao, Liming" userId="a9d2ec23-cb4e-4141-9e18-646d6a4e6444" providerId="ADAL" clId="{D447552E-0784-41E0-8B01-044A64805071}" dt="2021-12-02T07:36:09.217" v="700" actId="14100"/>
      <pc:docMkLst>
        <pc:docMk/>
      </pc:docMkLst>
      <pc:sldChg chg="addSp delSp modSp mod">
        <pc:chgData name="Gao, Liming" userId="a9d2ec23-cb4e-4141-9e18-646d6a4e6444" providerId="ADAL" clId="{D447552E-0784-41E0-8B01-044A64805071}" dt="2021-12-02T04:45:46.014" v="699"/>
        <pc:sldMkLst>
          <pc:docMk/>
          <pc:sldMk cId="154780061" sldId="260"/>
        </pc:sldMkLst>
        <pc:spChg chg="mod">
          <ac:chgData name="Gao, Liming" userId="a9d2ec23-cb4e-4141-9e18-646d6a4e6444" providerId="ADAL" clId="{D447552E-0784-41E0-8B01-044A64805071}" dt="2021-12-02T04:45:46.014" v="699"/>
          <ac:spMkLst>
            <pc:docMk/>
            <pc:sldMk cId="154780061" sldId="260"/>
            <ac:spMk id="12" creationId="{77C70175-9D2A-4D8F-BF27-8BB73B3C22D2}"/>
          </ac:spMkLst>
        </pc:spChg>
        <pc:picChg chg="add mod">
          <ac:chgData name="Gao, Liming" userId="a9d2ec23-cb4e-4141-9e18-646d6a4e6444" providerId="ADAL" clId="{D447552E-0784-41E0-8B01-044A64805071}" dt="2021-11-19T16:02:47.064" v="2" actId="1076"/>
          <ac:picMkLst>
            <pc:docMk/>
            <pc:sldMk cId="154780061" sldId="260"/>
            <ac:picMk id="11" creationId="{0DE1A397-BC20-4F0B-B427-BCC799A90121}"/>
          </ac:picMkLst>
        </pc:picChg>
        <pc:picChg chg="del">
          <ac:chgData name="Gao, Liming" userId="a9d2ec23-cb4e-4141-9e18-646d6a4e6444" providerId="ADAL" clId="{D447552E-0784-41E0-8B01-044A64805071}" dt="2021-11-19T16:02:26.566" v="0" actId="478"/>
          <ac:picMkLst>
            <pc:docMk/>
            <pc:sldMk cId="154780061" sldId="260"/>
            <ac:picMk id="1028" creationId="{A22224A4-E290-4C50-8864-00A372DF93D2}"/>
          </ac:picMkLst>
        </pc:picChg>
      </pc:sldChg>
      <pc:sldChg chg="addSp delSp modSp mod">
        <pc:chgData name="Gao, Liming" userId="a9d2ec23-cb4e-4141-9e18-646d6a4e6444" providerId="ADAL" clId="{D447552E-0784-41E0-8B01-044A64805071}" dt="2021-12-01T06:27:20.591" v="574" actId="14100"/>
        <pc:sldMkLst>
          <pc:docMk/>
          <pc:sldMk cId="2699765662" sldId="1042"/>
        </pc:sldMkLst>
        <pc:picChg chg="mod">
          <ac:chgData name="Gao, Liming" userId="a9d2ec23-cb4e-4141-9e18-646d6a4e6444" providerId="ADAL" clId="{D447552E-0784-41E0-8B01-044A64805071}" dt="2021-12-01T05:31:55.226" v="184" actId="1076"/>
          <ac:picMkLst>
            <pc:docMk/>
            <pc:sldMk cId="2699765662" sldId="1042"/>
            <ac:picMk id="3" creationId="{39CC319D-8D52-4EDA-A87C-30CA39091BF1}"/>
          </ac:picMkLst>
        </pc:picChg>
        <pc:picChg chg="add mod">
          <ac:chgData name="Gao, Liming" userId="a9d2ec23-cb4e-4141-9e18-646d6a4e6444" providerId="ADAL" clId="{D447552E-0784-41E0-8B01-044A64805071}" dt="2021-12-01T05:32:00.502" v="187" actId="1076"/>
          <ac:picMkLst>
            <pc:docMk/>
            <pc:sldMk cId="2699765662" sldId="1042"/>
            <ac:picMk id="4" creationId="{9DA42465-CCFE-43D4-A16D-EEC55973F81D}"/>
          </ac:picMkLst>
        </pc:picChg>
        <pc:picChg chg="add del mod">
          <ac:chgData name="Gao, Liming" userId="a9d2ec23-cb4e-4141-9e18-646d6a4e6444" providerId="ADAL" clId="{D447552E-0784-41E0-8B01-044A64805071}" dt="2021-12-01T06:26:51.484" v="567" actId="478"/>
          <ac:picMkLst>
            <pc:docMk/>
            <pc:sldMk cId="2699765662" sldId="1042"/>
            <ac:picMk id="5" creationId="{1E762A63-A66F-4373-ADBC-6CC177A2D8F7}"/>
          </ac:picMkLst>
        </pc:picChg>
        <pc:picChg chg="add mod">
          <ac:chgData name="Gao, Liming" userId="a9d2ec23-cb4e-4141-9e18-646d6a4e6444" providerId="ADAL" clId="{D447552E-0784-41E0-8B01-044A64805071}" dt="2021-12-01T06:27:20.591" v="574" actId="14100"/>
          <ac:picMkLst>
            <pc:docMk/>
            <pc:sldMk cId="2699765662" sldId="1042"/>
            <ac:picMk id="6" creationId="{F1EF552C-D2C3-4BA0-9305-8BD82069172C}"/>
          </ac:picMkLst>
        </pc:picChg>
      </pc:sldChg>
      <pc:sldChg chg="addSp delSp modSp mod">
        <pc:chgData name="Gao, Liming" userId="a9d2ec23-cb4e-4141-9e18-646d6a4e6444" providerId="ADAL" clId="{D447552E-0784-41E0-8B01-044A64805071}" dt="2021-12-01T06:47:14.098" v="673" actId="1076"/>
        <pc:sldMkLst>
          <pc:docMk/>
          <pc:sldMk cId="3134755717" sldId="1048"/>
        </pc:sldMkLst>
        <pc:spChg chg="add mod">
          <ac:chgData name="Gao, Liming" userId="a9d2ec23-cb4e-4141-9e18-646d6a4e6444" providerId="ADAL" clId="{D447552E-0784-41E0-8B01-044A64805071}" dt="2021-12-01T06:47:14.098" v="673" actId="1076"/>
          <ac:spMkLst>
            <pc:docMk/>
            <pc:sldMk cId="3134755717" sldId="1048"/>
            <ac:spMk id="7" creationId="{34745F45-0C1F-4EC4-82D1-2D26F0080F09}"/>
          </ac:spMkLst>
        </pc:spChg>
        <pc:spChg chg="mod">
          <ac:chgData name="Gao, Liming" userId="a9d2ec23-cb4e-4141-9e18-646d6a4e6444" providerId="ADAL" clId="{D447552E-0784-41E0-8B01-044A64805071}" dt="2021-12-01T06:46:28.710" v="662"/>
          <ac:spMkLst>
            <pc:docMk/>
            <pc:sldMk cId="3134755717" sldId="1048"/>
            <ac:spMk id="9" creationId="{2295CCD2-C097-40F6-9243-64470E9CAD6B}"/>
          </ac:spMkLst>
        </pc:spChg>
        <pc:picChg chg="add del mod">
          <ac:chgData name="Gao, Liming" userId="a9d2ec23-cb4e-4141-9e18-646d6a4e6444" providerId="ADAL" clId="{D447552E-0784-41E0-8B01-044A64805071}" dt="2021-12-01T06:45:47.381" v="654"/>
          <ac:picMkLst>
            <pc:docMk/>
            <pc:sldMk cId="3134755717" sldId="1048"/>
            <ac:picMk id="3" creationId="{D76B93DC-EFCC-4676-8DF8-F564E88E4179}"/>
          </ac:picMkLst>
        </pc:picChg>
        <pc:picChg chg="add del">
          <ac:chgData name="Gao, Liming" userId="a9d2ec23-cb4e-4141-9e18-646d6a4e6444" providerId="ADAL" clId="{D447552E-0784-41E0-8B01-044A64805071}" dt="2021-12-01T06:46:16.494" v="657" actId="478"/>
          <ac:picMkLst>
            <pc:docMk/>
            <pc:sldMk cId="3134755717" sldId="1048"/>
            <ac:picMk id="4" creationId="{9AD0AA5C-4C3C-4F60-92F8-01D41AB9C04E}"/>
          </ac:picMkLst>
        </pc:picChg>
        <pc:picChg chg="add mod">
          <ac:chgData name="Gao, Liming" userId="a9d2ec23-cb4e-4141-9e18-646d6a4e6444" providerId="ADAL" clId="{D447552E-0784-41E0-8B01-044A64805071}" dt="2021-12-01T06:47:11.658" v="672" actId="1076"/>
          <ac:picMkLst>
            <pc:docMk/>
            <pc:sldMk cId="3134755717" sldId="1048"/>
            <ac:picMk id="5" creationId="{17D1CC08-04DD-469D-9F41-F68C143A7364}"/>
          </ac:picMkLst>
        </pc:picChg>
        <pc:picChg chg="add mod">
          <ac:chgData name="Gao, Liming" userId="a9d2ec23-cb4e-4141-9e18-646d6a4e6444" providerId="ADAL" clId="{D447552E-0784-41E0-8B01-044A64805071}" dt="2021-12-01T06:46:44.198" v="664" actId="1076"/>
          <ac:picMkLst>
            <pc:docMk/>
            <pc:sldMk cId="3134755717" sldId="1048"/>
            <ac:picMk id="6" creationId="{78A499D0-D0F5-46EE-886A-7604034A242C}"/>
          </ac:picMkLst>
        </pc:picChg>
      </pc:sldChg>
      <pc:sldChg chg="modSp mod">
        <pc:chgData name="Gao, Liming" userId="a9d2ec23-cb4e-4141-9e18-646d6a4e6444" providerId="ADAL" clId="{D447552E-0784-41E0-8B01-044A64805071}" dt="2021-11-19T17:04:46.190" v="38" actId="20577"/>
        <pc:sldMkLst>
          <pc:docMk/>
          <pc:sldMk cId="40371488" sldId="1051"/>
        </pc:sldMkLst>
        <pc:spChg chg="mod">
          <ac:chgData name="Gao, Liming" userId="a9d2ec23-cb4e-4141-9e18-646d6a4e6444" providerId="ADAL" clId="{D447552E-0784-41E0-8B01-044A64805071}" dt="2021-11-19T17:04:46.190" v="38" actId="20577"/>
          <ac:spMkLst>
            <pc:docMk/>
            <pc:sldMk cId="40371488" sldId="1051"/>
            <ac:spMk id="22" creationId="{B3F4279B-AA0F-4E00-AA3F-36A2B54C0380}"/>
          </ac:spMkLst>
        </pc:spChg>
      </pc:sldChg>
      <pc:sldChg chg="addSp modSp mod">
        <pc:chgData name="Gao, Liming" userId="a9d2ec23-cb4e-4141-9e18-646d6a4e6444" providerId="ADAL" clId="{D447552E-0784-41E0-8B01-044A64805071}" dt="2021-11-30T21:44:11.130" v="121" actId="1076"/>
        <pc:sldMkLst>
          <pc:docMk/>
          <pc:sldMk cId="3918789997" sldId="1052"/>
        </pc:sldMkLst>
        <pc:picChg chg="add mod">
          <ac:chgData name="Gao, Liming" userId="a9d2ec23-cb4e-4141-9e18-646d6a4e6444" providerId="ADAL" clId="{D447552E-0784-41E0-8B01-044A64805071}" dt="2021-11-30T21:44:11.130" v="121" actId="1076"/>
          <ac:picMkLst>
            <pc:docMk/>
            <pc:sldMk cId="3918789997" sldId="1052"/>
            <ac:picMk id="10" creationId="{DE143709-1FF9-4C0E-91D9-9B8CE30E644F}"/>
          </ac:picMkLst>
        </pc:picChg>
        <pc:picChg chg="mod">
          <ac:chgData name="Gao, Liming" userId="a9d2ec23-cb4e-4141-9e18-646d6a4e6444" providerId="ADAL" clId="{D447552E-0784-41E0-8B01-044A64805071}" dt="2021-11-30T21:43:34.210" v="117" actId="1076"/>
          <ac:picMkLst>
            <pc:docMk/>
            <pc:sldMk cId="3918789997" sldId="1052"/>
            <ac:picMk id="9220" creationId="{7581E8BD-C7B8-4BF7-B4FE-2C2F30622324}"/>
          </ac:picMkLst>
        </pc:picChg>
      </pc:sldChg>
      <pc:sldChg chg="addSp delSp modSp mod">
        <pc:chgData name="Gao, Liming" userId="a9d2ec23-cb4e-4141-9e18-646d6a4e6444" providerId="ADAL" clId="{D447552E-0784-41E0-8B01-044A64805071}" dt="2021-11-30T21:53:16.728" v="156" actId="1076"/>
        <pc:sldMkLst>
          <pc:docMk/>
          <pc:sldMk cId="32147105" sldId="1053"/>
        </pc:sldMkLst>
        <pc:spChg chg="del mod">
          <ac:chgData name="Gao, Liming" userId="a9d2ec23-cb4e-4141-9e18-646d6a4e6444" providerId="ADAL" clId="{D447552E-0784-41E0-8B01-044A64805071}" dt="2021-11-30T21:48:48.445" v="135" actId="478"/>
          <ac:spMkLst>
            <pc:docMk/>
            <pc:sldMk cId="32147105" sldId="1053"/>
            <ac:spMk id="5" creationId="{B323EAEA-026A-4855-BA00-56A5D8121DCC}"/>
          </ac:spMkLst>
        </pc:spChg>
        <pc:spChg chg="add mod">
          <ac:chgData name="Gao, Liming" userId="a9d2ec23-cb4e-4141-9e18-646d6a4e6444" providerId="ADAL" clId="{D447552E-0784-41E0-8B01-044A64805071}" dt="2021-11-30T21:49:15.020" v="153" actId="14100"/>
          <ac:spMkLst>
            <pc:docMk/>
            <pc:sldMk cId="32147105" sldId="1053"/>
            <ac:spMk id="7" creationId="{0EDE869E-8F19-492A-AF36-838961E7B0FE}"/>
          </ac:spMkLst>
        </pc:spChg>
        <pc:spChg chg="mod">
          <ac:chgData name="Gao, Liming" userId="a9d2ec23-cb4e-4141-9e18-646d6a4e6444" providerId="ADAL" clId="{D447552E-0784-41E0-8B01-044A64805071}" dt="2021-11-30T21:48:45.108" v="134" actId="20577"/>
          <ac:spMkLst>
            <pc:docMk/>
            <pc:sldMk cId="32147105" sldId="1053"/>
            <ac:spMk id="22" creationId="{B3F4279B-AA0F-4E00-AA3F-36A2B54C0380}"/>
          </ac:spMkLst>
        </pc:spChg>
        <pc:picChg chg="add mod">
          <ac:chgData name="Gao, Liming" userId="a9d2ec23-cb4e-4141-9e18-646d6a4e6444" providerId="ADAL" clId="{D447552E-0784-41E0-8B01-044A64805071}" dt="2021-11-30T21:53:16.728" v="156" actId="1076"/>
          <ac:picMkLst>
            <pc:docMk/>
            <pc:sldMk cId="32147105" sldId="1053"/>
            <ac:picMk id="9" creationId="{7A83BBDF-22F5-4CD9-A4F0-4B7748AD1B52}"/>
          </ac:picMkLst>
        </pc:picChg>
        <pc:picChg chg="add mod">
          <ac:chgData name="Gao, Liming" userId="a9d2ec23-cb4e-4141-9e18-646d6a4e6444" providerId="ADAL" clId="{D447552E-0784-41E0-8B01-044A64805071}" dt="2021-11-30T21:49:04.852" v="146" actId="1076"/>
          <ac:picMkLst>
            <pc:docMk/>
            <pc:sldMk cId="32147105" sldId="1053"/>
            <ac:picMk id="2050" creationId="{2F795575-B1BF-4016-9B0E-7FD3930F2B63}"/>
          </ac:picMkLst>
        </pc:picChg>
      </pc:sldChg>
      <pc:sldChg chg="addSp delSp modSp add mod">
        <pc:chgData name="Gao, Liming" userId="a9d2ec23-cb4e-4141-9e18-646d6a4e6444" providerId="ADAL" clId="{D447552E-0784-41E0-8B01-044A64805071}" dt="2021-11-19T17:49:53.797" v="88" actId="1076"/>
        <pc:sldMkLst>
          <pc:docMk/>
          <pc:sldMk cId="4032440899" sldId="1054"/>
        </pc:sldMkLst>
        <pc:spChg chg="add del mod">
          <ac:chgData name="Gao, Liming" userId="a9d2ec23-cb4e-4141-9e18-646d6a4e6444" providerId="ADAL" clId="{D447552E-0784-41E0-8B01-044A64805071}" dt="2021-11-19T17:49:30.441" v="86" actId="478"/>
          <ac:spMkLst>
            <pc:docMk/>
            <pc:sldMk cId="4032440899" sldId="1054"/>
            <ac:spMk id="3" creationId="{F7F80495-6743-4376-8346-A80E3FC9E1AE}"/>
          </ac:spMkLst>
        </pc:spChg>
        <pc:spChg chg="mod">
          <ac:chgData name="Gao, Liming" userId="a9d2ec23-cb4e-4141-9e18-646d6a4e6444" providerId="ADAL" clId="{D447552E-0784-41E0-8B01-044A64805071}" dt="2021-11-19T17:49:10.654" v="83" actId="20577"/>
          <ac:spMkLst>
            <pc:docMk/>
            <pc:sldMk cId="4032440899" sldId="1054"/>
            <ac:spMk id="22" creationId="{B3F4279B-AA0F-4E00-AA3F-36A2B54C0380}"/>
          </ac:spMkLst>
        </pc:spChg>
        <pc:picChg chg="add mod">
          <ac:chgData name="Gao, Liming" userId="a9d2ec23-cb4e-4141-9e18-646d6a4e6444" providerId="ADAL" clId="{D447552E-0784-41E0-8B01-044A64805071}" dt="2021-11-19T17:48:49.061" v="45" actId="1076"/>
          <ac:picMkLst>
            <pc:docMk/>
            <pc:sldMk cId="4032440899" sldId="1054"/>
            <ac:picMk id="2" creationId="{1EB6EC95-8F65-4461-A224-7EEFF7D65276}"/>
          </ac:picMkLst>
        </pc:picChg>
        <pc:picChg chg="add mod">
          <ac:chgData name="Gao, Liming" userId="a9d2ec23-cb4e-4141-9e18-646d6a4e6444" providerId="ADAL" clId="{D447552E-0784-41E0-8B01-044A64805071}" dt="2021-11-19T17:49:53.797" v="88" actId="1076"/>
          <ac:picMkLst>
            <pc:docMk/>
            <pc:sldMk cId="4032440899" sldId="1054"/>
            <ac:picMk id="4" creationId="{289378BD-042A-4753-80A0-FA6C85E10A6D}"/>
          </ac:picMkLst>
        </pc:picChg>
        <pc:picChg chg="del">
          <ac:chgData name="Gao, Liming" userId="a9d2ec23-cb4e-4141-9e18-646d6a4e6444" providerId="ADAL" clId="{D447552E-0784-41E0-8B01-044A64805071}" dt="2021-11-19T17:48:41.558" v="40" actId="478"/>
          <ac:picMkLst>
            <pc:docMk/>
            <pc:sldMk cId="4032440899" sldId="1054"/>
            <ac:picMk id="33" creationId="{01BB4C44-9E8D-449E-8543-5085397F9B3A}"/>
          </ac:picMkLst>
        </pc:picChg>
      </pc:sldChg>
      <pc:sldChg chg="addSp delSp modSp add mod">
        <pc:chgData name="Gao, Liming" userId="a9d2ec23-cb4e-4141-9e18-646d6a4e6444" providerId="ADAL" clId="{D447552E-0784-41E0-8B01-044A64805071}" dt="2021-11-19T18:32:45.998" v="116" actId="20577"/>
        <pc:sldMkLst>
          <pc:docMk/>
          <pc:sldMk cId="1820805746" sldId="1055"/>
        </pc:sldMkLst>
        <pc:spChg chg="add mod">
          <ac:chgData name="Gao, Liming" userId="a9d2ec23-cb4e-4141-9e18-646d6a4e6444" providerId="ADAL" clId="{D447552E-0784-41E0-8B01-044A64805071}" dt="2021-11-19T18:32:45.998" v="116" actId="20577"/>
          <ac:spMkLst>
            <pc:docMk/>
            <pc:sldMk cId="1820805746" sldId="1055"/>
            <ac:spMk id="7" creationId="{A05AAA08-8018-4627-80D9-59CA841FB652}"/>
          </ac:spMkLst>
        </pc:spChg>
        <pc:picChg chg="del">
          <ac:chgData name="Gao, Liming" userId="a9d2ec23-cb4e-4141-9e18-646d6a4e6444" providerId="ADAL" clId="{D447552E-0784-41E0-8B01-044A64805071}" dt="2021-11-19T17:55:01.972" v="90" actId="478"/>
          <ac:picMkLst>
            <pc:docMk/>
            <pc:sldMk cId="1820805746" sldId="1055"/>
            <ac:picMk id="2" creationId="{1EB6EC95-8F65-4461-A224-7EEFF7D65276}"/>
          </ac:picMkLst>
        </pc:picChg>
        <pc:picChg chg="add mod">
          <ac:chgData name="Gao, Liming" userId="a9d2ec23-cb4e-4141-9e18-646d6a4e6444" providerId="ADAL" clId="{D447552E-0784-41E0-8B01-044A64805071}" dt="2021-11-19T17:55:07.344" v="93" actId="1076"/>
          <ac:picMkLst>
            <pc:docMk/>
            <pc:sldMk cId="1820805746" sldId="1055"/>
            <ac:picMk id="3" creationId="{A4A9AA6B-D445-49A2-A196-6CB625A06F2C}"/>
          </ac:picMkLst>
        </pc:picChg>
      </pc:sldChg>
      <pc:sldChg chg="add">
        <pc:chgData name="Gao, Liming" userId="a9d2ec23-cb4e-4141-9e18-646d6a4e6444" providerId="ADAL" clId="{D447552E-0784-41E0-8B01-044A64805071}" dt="2021-11-30T21:48:38.048" v="126" actId="2890"/>
        <pc:sldMkLst>
          <pc:docMk/>
          <pc:sldMk cId="3579320398" sldId="1056"/>
        </pc:sldMkLst>
      </pc:sldChg>
      <pc:sldChg chg="addSp delSp modSp add mod">
        <pc:chgData name="Gao, Liming" userId="a9d2ec23-cb4e-4141-9e18-646d6a4e6444" providerId="ADAL" clId="{D447552E-0784-41E0-8B01-044A64805071}" dt="2021-12-02T07:36:09.217" v="700" actId="14100"/>
        <pc:sldMkLst>
          <pc:docMk/>
          <pc:sldMk cId="75848052" sldId="1057"/>
        </pc:sldMkLst>
        <pc:spChg chg="del">
          <ac:chgData name="Gao, Liming" userId="a9d2ec23-cb4e-4141-9e18-646d6a4e6444" providerId="ADAL" clId="{D447552E-0784-41E0-8B01-044A64805071}" dt="2021-11-30T22:28:35.535" v="161" actId="478"/>
          <ac:spMkLst>
            <pc:docMk/>
            <pc:sldMk cId="75848052" sldId="1057"/>
            <ac:spMk id="9" creationId="{8CE76CE5-0DB9-4094-8885-76FC1E58C5A0}"/>
          </ac:spMkLst>
        </pc:spChg>
        <pc:spChg chg="add mod">
          <ac:chgData name="Gao, Liming" userId="a9d2ec23-cb4e-4141-9e18-646d6a4e6444" providerId="ADAL" clId="{D447552E-0784-41E0-8B01-044A64805071}" dt="2021-11-30T22:28:58.296" v="172" actId="1076"/>
          <ac:spMkLst>
            <pc:docMk/>
            <pc:sldMk cId="75848052" sldId="1057"/>
            <ac:spMk id="11" creationId="{A9770CC2-6D80-4EA4-92EB-8E15D1E50820}"/>
          </ac:spMkLst>
        </pc:spChg>
        <pc:spChg chg="add del">
          <ac:chgData name="Gao, Liming" userId="a9d2ec23-cb4e-4141-9e18-646d6a4e6444" providerId="ADAL" clId="{D447552E-0784-41E0-8B01-044A64805071}" dt="2021-11-30T22:29:07.435" v="175" actId="478"/>
          <ac:spMkLst>
            <pc:docMk/>
            <pc:sldMk cId="75848052" sldId="1057"/>
            <ac:spMk id="13" creationId="{FCBD3F7D-65B5-4A83-866F-072CDFA0F68F}"/>
          </ac:spMkLst>
        </pc:spChg>
        <pc:picChg chg="del">
          <ac:chgData name="Gao, Liming" userId="a9d2ec23-cb4e-4141-9e18-646d6a4e6444" providerId="ADAL" clId="{D447552E-0784-41E0-8B01-044A64805071}" dt="2021-11-30T22:28:34.066" v="160" actId="478"/>
          <ac:picMkLst>
            <pc:docMk/>
            <pc:sldMk cId="75848052" sldId="1057"/>
            <ac:picMk id="7" creationId="{7E858DB6-3AB7-43F9-99FA-AA53F0589F61}"/>
          </ac:picMkLst>
        </pc:picChg>
        <pc:picChg chg="del">
          <ac:chgData name="Gao, Liming" userId="a9d2ec23-cb4e-4141-9e18-646d6a4e6444" providerId="ADAL" clId="{D447552E-0784-41E0-8B01-044A64805071}" dt="2021-11-30T22:28:31.763" v="158" actId="478"/>
          <ac:picMkLst>
            <pc:docMk/>
            <pc:sldMk cId="75848052" sldId="1057"/>
            <ac:picMk id="10" creationId="{DE143709-1FF9-4C0E-91D9-9B8CE30E644F}"/>
          </ac:picMkLst>
        </pc:picChg>
        <pc:picChg chg="add mod">
          <ac:chgData name="Gao, Liming" userId="a9d2ec23-cb4e-4141-9e18-646d6a4e6444" providerId="ADAL" clId="{D447552E-0784-41E0-8B01-044A64805071}" dt="2021-12-02T07:36:09.217" v="700" actId="14100"/>
          <ac:picMkLst>
            <pc:docMk/>
            <pc:sldMk cId="75848052" sldId="1057"/>
            <ac:picMk id="3074" creationId="{8D6A7679-2424-4413-B8E2-6ABC4F069F6F}"/>
          </ac:picMkLst>
        </pc:picChg>
        <pc:picChg chg="mod">
          <ac:chgData name="Gao, Liming" userId="a9d2ec23-cb4e-4141-9e18-646d6a4e6444" providerId="ADAL" clId="{D447552E-0784-41E0-8B01-044A64805071}" dt="2021-11-30T22:28:48.066" v="168" actId="1076"/>
          <ac:picMkLst>
            <pc:docMk/>
            <pc:sldMk cId="75848052" sldId="1057"/>
            <ac:picMk id="9218" creationId="{4A908552-2B16-4069-AB4E-8D6B548BB4E2}"/>
          </ac:picMkLst>
        </pc:picChg>
        <pc:picChg chg="del">
          <ac:chgData name="Gao, Liming" userId="a9d2ec23-cb4e-4141-9e18-646d6a4e6444" providerId="ADAL" clId="{D447552E-0784-41E0-8B01-044A64805071}" dt="2021-11-30T22:28:32.381" v="159" actId="478"/>
          <ac:picMkLst>
            <pc:docMk/>
            <pc:sldMk cId="75848052" sldId="1057"/>
            <ac:picMk id="9220" creationId="{7581E8BD-C7B8-4BF7-B4FE-2C2F30622324}"/>
          </ac:picMkLst>
        </pc:picChg>
      </pc:sldChg>
      <pc:sldChg chg="addSp delSp modSp add mod ord">
        <pc:chgData name="Gao, Liming" userId="a9d2ec23-cb4e-4141-9e18-646d6a4e6444" providerId="ADAL" clId="{D447552E-0784-41E0-8B01-044A64805071}" dt="2021-12-01T06:54:44.009" v="675"/>
        <pc:sldMkLst>
          <pc:docMk/>
          <pc:sldMk cId="1162747321" sldId="1058"/>
        </pc:sldMkLst>
        <pc:spChg chg="mod">
          <ac:chgData name="Gao, Liming" userId="a9d2ec23-cb4e-4141-9e18-646d6a4e6444" providerId="ADAL" clId="{D447552E-0784-41E0-8B01-044A64805071}" dt="2021-12-01T06:29:03.720" v="584" actId="20577"/>
          <ac:spMkLst>
            <pc:docMk/>
            <pc:sldMk cId="1162747321" sldId="1058"/>
            <ac:spMk id="2" creationId="{A1845A41-347F-4A3B-9F5D-9C333CCDB43E}"/>
          </ac:spMkLst>
        </pc:spChg>
        <pc:spChg chg="add mod">
          <ac:chgData name="Gao, Liming" userId="a9d2ec23-cb4e-4141-9e18-646d6a4e6444" providerId="ADAL" clId="{D447552E-0784-41E0-8B01-044A64805071}" dt="2021-12-01T05:57:33.827" v="199" actId="1076"/>
          <ac:spMkLst>
            <pc:docMk/>
            <pc:sldMk cId="1162747321" sldId="1058"/>
            <ac:spMk id="7" creationId="{6551A7EA-B5A8-45BD-8345-19EB321D4D0C}"/>
          </ac:spMkLst>
        </pc:spChg>
        <pc:spChg chg="del">
          <ac:chgData name="Gao, Liming" userId="a9d2ec23-cb4e-4141-9e18-646d6a4e6444" providerId="ADAL" clId="{D447552E-0784-41E0-8B01-044A64805071}" dt="2021-12-01T05:57:32.037" v="198" actId="478"/>
          <ac:spMkLst>
            <pc:docMk/>
            <pc:sldMk cId="1162747321" sldId="1058"/>
            <ac:spMk id="9" creationId="{2295CCD2-C097-40F6-9243-64470E9CAD6B}"/>
          </ac:spMkLst>
        </pc:spChg>
        <pc:graphicFrameChg chg="add del mod">
          <ac:chgData name="Gao, Liming" userId="a9d2ec23-cb4e-4141-9e18-646d6a4e6444" providerId="ADAL" clId="{D447552E-0784-41E0-8B01-044A64805071}" dt="2021-12-01T06:07:04.380" v="564"/>
          <ac:graphicFrameMkLst>
            <pc:docMk/>
            <pc:sldMk cId="1162747321" sldId="1058"/>
            <ac:graphicFrameMk id="12" creationId="{3417EB3D-3079-4DE9-8B96-0DDCCDA40702}"/>
          </ac:graphicFrameMkLst>
        </pc:graphicFrameChg>
        <pc:picChg chg="add del mod">
          <ac:chgData name="Gao, Liming" userId="a9d2ec23-cb4e-4141-9e18-646d6a4e6444" providerId="ADAL" clId="{D447552E-0784-41E0-8B01-044A64805071}" dt="2021-12-01T06:03:44.966" v="553" actId="478"/>
          <ac:picMkLst>
            <pc:docMk/>
            <pc:sldMk cId="1162747321" sldId="1058"/>
            <ac:picMk id="3" creationId="{2781D739-8959-4C0F-8709-8BE52B5F23D5}"/>
          </ac:picMkLst>
        </pc:picChg>
        <pc:picChg chg="del">
          <ac:chgData name="Gao, Liming" userId="a9d2ec23-cb4e-4141-9e18-646d6a4e6444" providerId="ADAL" clId="{D447552E-0784-41E0-8B01-044A64805071}" dt="2021-12-01T05:57:09.956" v="194" actId="478"/>
          <ac:picMkLst>
            <pc:docMk/>
            <pc:sldMk cId="1162747321" sldId="1058"/>
            <ac:picMk id="4" creationId="{9AD0AA5C-4C3C-4F60-92F8-01D41AB9C04E}"/>
          </ac:picMkLst>
        </pc:picChg>
        <pc:picChg chg="add del mod">
          <ac:chgData name="Gao, Liming" userId="a9d2ec23-cb4e-4141-9e18-646d6a4e6444" providerId="ADAL" clId="{D447552E-0784-41E0-8B01-044A64805071}" dt="2021-12-01T06:04:15.960" v="560" actId="478"/>
          <ac:picMkLst>
            <pc:docMk/>
            <pc:sldMk cId="1162747321" sldId="1058"/>
            <ac:picMk id="5" creationId="{0F330B58-DCB1-44D9-BA0F-81B1EA883466}"/>
          </ac:picMkLst>
        </pc:picChg>
        <pc:picChg chg="add del mod">
          <ac:chgData name="Gao, Liming" userId="a9d2ec23-cb4e-4141-9e18-646d6a4e6444" providerId="ADAL" clId="{D447552E-0784-41E0-8B01-044A64805071}" dt="2021-12-01T06:07:04.081" v="561" actId="478"/>
          <ac:picMkLst>
            <pc:docMk/>
            <pc:sldMk cId="1162747321" sldId="1058"/>
            <ac:picMk id="6" creationId="{C4ABAC81-E237-4662-A649-95658FB0BB12}"/>
          </ac:picMkLst>
        </pc:picChg>
        <pc:picChg chg="add mod">
          <ac:chgData name="Gao, Liming" userId="a9d2ec23-cb4e-4141-9e18-646d6a4e6444" providerId="ADAL" clId="{D447552E-0784-41E0-8B01-044A64805071}" dt="2021-12-01T05:58:16.926" v="213" actId="14100"/>
          <ac:picMkLst>
            <pc:docMk/>
            <pc:sldMk cId="1162747321" sldId="1058"/>
            <ac:picMk id="10" creationId="{D0D83C2C-3625-40D8-A84C-922E6092BD73}"/>
          </ac:picMkLst>
        </pc:picChg>
        <pc:picChg chg="add mod">
          <ac:chgData name="Gao, Liming" userId="a9d2ec23-cb4e-4141-9e18-646d6a4e6444" providerId="ADAL" clId="{D447552E-0784-41E0-8B01-044A64805071}" dt="2021-12-01T06:00:28.860" v="285" actId="1076"/>
          <ac:picMkLst>
            <pc:docMk/>
            <pc:sldMk cId="1162747321" sldId="1058"/>
            <ac:picMk id="11" creationId="{4E8C942C-928A-4E64-BDEA-FEEB35611C77}"/>
          </ac:picMkLst>
        </pc:picChg>
        <pc:picChg chg="add mod">
          <ac:chgData name="Gao, Liming" userId="a9d2ec23-cb4e-4141-9e18-646d6a4e6444" providerId="ADAL" clId="{D447552E-0784-41E0-8B01-044A64805071}" dt="2021-12-01T06:07:05.503" v="566" actId="1076"/>
          <ac:picMkLst>
            <pc:docMk/>
            <pc:sldMk cId="1162747321" sldId="1058"/>
            <ac:picMk id="14" creationId="{B7AEE8E2-68FD-4DD0-8552-A5D55BD6FFA9}"/>
          </ac:picMkLst>
        </pc:picChg>
      </pc:sldChg>
      <pc:sldChg chg="delSp modSp add mod">
        <pc:chgData name="Gao, Liming" userId="a9d2ec23-cb4e-4141-9e18-646d6a4e6444" providerId="ADAL" clId="{D447552E-0784-41E0-8B01-044A64805071}" dt="2021-12-01T06:29:27.593" v="622" actId="20577"/>
        <pc:sldMkLst>
          <pc:docMk/>
          <pc:sldMk cId="3716869766" sldId="1059"/>
        </pc:sldMkLst>
        <pc:spChg chg="mod">
          <ac:chgData name="Gao, Liming" userId="a9d2ec23-cb4e-4141-9e18-646d6a4e6444" providerId="ADAL" clId="{D447552E-0784-41E0-8B01-044A64805071}" dt="2021-12-01T06:29:27.593" v="622" actId="20577"/>
          <ac:spMkLst>
            <pc:docMk/>
            <pc:sldMk cId="3716869766" sldId="1059"/>
            <ac:spMk id="2" creationId="{A1845A41-347F-4A3B-9F5D-9C333CCDB43E}"/>
          </ac:spMkLst>
        </pc:spChg>
        <pc:picChg chg="del">
          <ac:chgData name="Gao, Liming" userId="a9d2ec23-cb4e-4141-9e18-646d6a4e6444" providerId="ADAL" clId="{D447552E-0784-41E0-8B01-044A64805071}" dt="2021-12-01T06:00:36.644" v="287" actId="478"/>
          <ac:picMkLst>
            <pc:docMk/>
            <pc:sldMk cId="3716869766" sldId="1059"/>
            <ac:picMk id="6" creationId="{C4ABAC81-E237-4662-A649-95658FB0BB12}"/>
          </ac:picMkLst>
        </pc:picChg>
        <pc:picChg chg="mod">
          <ac:chgData name="Gao, Liming" userId="a9d2ec23-cb4e-4141-9e18-646d6a4e6444" providerId="ADAL" clId="{D447552E-0784-41E0-8B01-044A64805071}" dt="2021-12-01T06:00:38.110" v="289" actId="1076"/>
          <ac:picMkLst>
            <pc:docMk/>
            <pc:sldMk cId="3716869766" sldId="1059"/>
            <ac:picMk id="10" creationId="{D0D83C2C-3625-40D8-A84C-922E6092BD73}"/>
          </ac:picMkLst>
        </pc:picChg>
        <pc:picChg chg="del">
          <ac:chgData name="Gao, Liming" userId="a9d2ec23-cb4e-4141-9e18-646d6a4e6444" providerId="ADAL" clId="{D447552E-0784-41E0-8B01-044A64805071}" dt="2021-12-01T06:00:37.116" v="288" actId="478"/>
          <ac:picMkLst>
            <pc:docMk/>
            <pc:sldMk cId="3716869766" sldId="1059"/>
            <ac:picMk id="11" creationId="{4E8C942C-928A-4E64-BDEA-FEEB35611C77}"/>
          </ac:picMkLst>
        </pc:picChg>
      </pc:sldChg>
      <pc:sldChg chg="addSp delSp modSp add mod">
        <pc:chgData name="Gao, Liming" userId="a9d2ec23-cb4e-4141-9e18-646d6a4e6444" providerId="ADAL" clId="{D447552E-0784-41E0-8B01-044A64805071}" dt="2021-12-01T06:42:39.973" v="646" actId="1076"/>
        <pc:sldMkLst>
          <pc:docMk/>
          <pc:sldMk cId="145366805" sldId="1060"/>
        </pc:sldMkLst>
        <pc:spChg chg="mod">
          <ac:chgData name="Gao, Liming" userId="a9d2ec23-cb4e-4141-9e18-646d6a4e6444" providerId="ADAL" clId="{D447552E-0784-41E0-8B01-044A64805071}" dt="2021-12-01T06:33:46.451" v="643" actId="1076"/>
          <ac:spMkLst>
            <pc:docMk/>
            <pc:sldMk cId="145366805" sldId="1060"/>
            <ac:spMk id="9" creationId="{2295CCD2-C097-40F6-9243-64470E9CAD6B}"/>
          </ac:spMkLst>
        </pc:spChg>
        <pc:spChg chg="del">
          <ac:chgData name="Gao, Liming" userId="a9d2ec23-cb4e-4141-9e18-646d6a4e6444" providerId="ADAL" clId="{D447552E-0784-41E0-8B01-044A64805071}" dt="2021-12-01T06:33:38.112" v="640" actId="478"/>
          <ac:spMkLst>
            <pc:docMk/>
            <pc:sldMk cId="145366805" sldId="1060"/>
            <ac:spMk id="10" creationId="{697EAEAC-F838-4926-8831-4AD8044D7186}"/>
          </ac:spMkLst>
        </pc:spChg>
        <pc:picChg chg="add mod">
          <ac:chgData name="Gao, Liming" userId="a9d2ec23-cb4e-4141-9e18-646d6a4e6444" providerId="ADAL" clId="{D447552E-0784-41E0-8B01-044A64805071}" dt="2021-12-01T06:32:32.957" v="632" actId="14100"/>
          <ac:picMkLst>
            <pc:docMk/>
            <pc:sldMk cId="145366805" sldId="1060"/>
            <ac:picMk id="3" creationId="{B483D01B-9215-4DFE-87F6-D62063BACC4E}"/>
          </ac:picMkLst>
        </pc:picChg>
        <pc:picChg chg="del">
          <ac:chgData name="Gao, Liming" userId="a9d2ec23-cb4e-4141-9e18-646d6a4e6444" providerId="ADAL" clId="{D447552E-0784-41E0-8B01-044A64805071}" dt="2021-12-01T06:31:30.494" v="624" actId="478"/>
          <ac:picMkLst>
            <pc:docMk/>
            <pc:sldMk cId="145366805" sldId="1060"/>
            <ac:picMk id="4" creationId="{9AD0AA5C-4C3C-4F60-92F8-01D41AB9C04E}"/>
          </ac:picMkLst>
        </pc:picChg>
        <pc:picChg chg="add mod">
          <ac:chgData name="Gao, Liming" userId="a9d2ec23-cb4e-4141-9e18-646d6a4e6444" providerId="ADAL" clId="{D447552E-0784-41E0-8B01-044A64805071}" dt="2021-12-01T06:32:42.797" v="636" actId="14100"/>
          <ac:picMkLst>
            <pc:docMk/>
            <pc:sldMk cId="145366805" sldId="1060"/>
            <ac:picMk id="5" creationId="{052AA606-043D-4566-9FD4-163759D6CCA9}"/>
          </ac:picMkLst>
        </pc:picChg>
        <pc:picChg chg="add mod">
          <ac:chgData name="Gao, Liming" userId="a9d2ec23-cb4e-4141-9e18-646d6a4e6444" providerId="ADAL" clId="{D447552E-0784-41E0-8B01-044A64805071}" dt="2021-12-01T06:33:25.962" v="639" actId="1076"/>
          <ac:picMkLst>
            <pc:docMk/>
            <pc:sldMk cId="145366805" sldId="1060"/>
            <ac:picMk id="6" creationId="{C72AF737-726A-40F9-90C0-88C737097FCA}"/>
          </ac:picMkLst>
        </pc:picChg>
        <pc:picChg chg="add mod">
          <ac:chgData name="Gao, Liming" userId="a9d2ec23-cb4e-4141-9e18-646d6a4e6444" providerId="ADAL" clId="{D447552E-0784-41E0-8B01-044A64805071}" dt="2021-12-01T06:42:39.973" v="646" actId="1076"/>
          <ac:picMkLst>
            <pc:docMk/>
            <pc:sldMk cId="145366805" sldId="1060"/>
            <ac:picMk id="7" creationId="{A8A3815A-B6C0-4CFA-9F5C-4E4B45433AE6}"/>
          </ac:picMkLst>
        </pc:picChg>
        <pc:picChg chg="del">
          <ac:chgData name="Gao, Liming" userId="a9d2ec23-cb4e-4141-9e18-646d6a4e6444" providerId="ADAL" clId="{D447552E-0784-41E0-8B01-044A64805071}" dt="2021-12-01T06:31:31.224" v="625" actId="478"/>
          <ac:picMkLst>
            <pc:docMk/>
            <pc:sldMk cId="145366805" sldId="1060"/>
            <ac:picMk id="7170" creationId="{3DE294FF-AC59-4F51-9689-1C4BFC6FF971}"/>
          </ac:picMkLst>
        </pc:picChg>
      </pc:sldChg>
      <pc:sldChg chg="add ord">
        <pc:chgData name="Gao, Liming" userId="a9d2ec23-cb4e-4141-9e18-646d6a4e6444" providerId="ADAL" clId="{D447552E-0784-41E0-8B01-044A64805071}" dt="2021-12-01T06:45:16.450" v="649"/>
        <pc:sldMkLst>
          <pc:docMk/>
          <pc:sldMk cId="384340355" sldId="1061"/>
        </pc:sldMkLst>
      </pc:sldChg>
      <pc:sldChg chg="add">
        <pc:chgData name="Gao, Liming" userId="a9d2ec23-cb4e-4141-9e18-646d6a4e6444" providerId="ADAL" clId="{D447552E-0784-41E0-8B01-044A64805071}" dt="2021-12-01T06:45:52.734" v="656"/>
        <pc:sldMkLst>
          <pc:docMk/>
          <pc:sldMk cId="1990417326" sldId="1062"/>
        </pc:sldMkLst>
      </pc:sldChg>
      <pc:sldChg chg="new del">
        <pc:chgData name="Gao, Liming" userId="a9d2ec23-cb4e-4141-9e18-646d6a4e6444" providerId="ADAL" clId="{D447552E-0784-41E0-8B01-044A64805071}" dt="2021-12-01T06:54:51.333" v="677" actId="680"/>
        <pc:sldMkLst>
          <pc:docMk/>
          <pc:sldMk cId="294493081" sldId="1063"/>
        </pc:sldMkLst>
      </pc:sldChg>
      <pc:sldChg chg="addSp delSp modSp add mod">
        <pc:chgData name="Gao, Liming" userId="a9d2ec23-cb4e-4141-9e18-646d6a4e6444" providerId="ADAL" clId="{D447552E-0784-41E0-8B01-044A64805071}" dt="2021-12-01T06:55:23.367" v="690"/>
        <pc:sldMkLst>
          <pc:docMk/>
          <pc:sldMk cId="1387966284" sldId="1063"/>
        </pc:sldMkLst>
        <pc:spChg chg="add del mod">
          <ac:chgData name="Gao, Liming" userId="a9d2ec23-cb4e-4141-9e18-646d6a4e6444" providerId="ADAL" clId="{D447552E-0784-41E0-8B01-044A64805071}" dt="2021-12-01T06:55:23.367" v="690"/>
          <ac:spMkLst>
            <pc:docMk/>
            <pc:sldMk cId="1387966284" sldId="1063"/>
            <ac:spMk id="7" creationId="{6551A7EA-B5A8-45BD-8345-19EB321D4D0C}"/>
          </ac:spMkLst>
        </pc:spChg>
        <pc:picChg chg="add mod modCrop">
          <ac:chgData name="Gao, Liming" userId="a9d2ec23-cb4e-4141-9e18-646d6a4e6444" providerId="ADAL" clId="{D447552E-0784-41E0-8B01-044A64805071}" dt="2021-12-01T06:55:14.334" v="688" actId="1076"/>
          <ac:picMkLst>
            <pc:docMk/>
            <pc:sldMk cId="1387966284" sldId="1063"/>
            <ac:picMk id="3" creationId="{2BB87D9F-D923-484D-A32D-9B8468296EFB}"/>
          </ac:picMkLst>
        </pc:picChg>
        <pc:picChg chg="del">
          <ac:chgData name="Gao, Liming" userId="a9d2ec23-cb4e-4141-9e18-646d6a4e6444" providerId="ADAL" clId="{D447552E-0784-41E0-8B01-044A64805071}" dt="2021-12-01T06:54:56.941" v="681" actId="478"/>
          <ac:picMkLst>
            <pc:docMk/>
            <pc:sldMk cId="1387966284" sldId="1063"/>
            <ac:picMk id="10" creationId="{D0D83C2C-3625-40D8-A84C-922E6092BD73}"/>
          </ac:picMkLst>
        </pc:picChg>
        <pc:picChg chg="del">
          <ac:chgData name="Gao, Liming" userId="a9d2ec23-cb4e-4141-9e18-646d6a4e6444" providerId="ADAL" clId="{D447552E-0784-41E0-8B01-044A64805071}" dt="2021-12-01T06:54:54.656" v="680" actId="478"/>
          <ac:picMkLst>
            <pc:docMk/>
            <pc:sldMk cId="1387966284" sldId="1063"/>
            <ac:picMk id="11" creationId="{4E8C942C-928A-4E64-BDEA-FEEB35611C77}"/>
          </ac:picMkLst>
        </pc:picChg>
        <pc:picChg chg="del">
          <ac:chgData name="Gao, Liming" userId="a9d2ec23-cb4e-4141-9e18-646d6a4e6444" providerId="ADAL" clId="{D447552E-0784-41E0-8B01-044A64805071}" dt="2021-12-01T06:54:54.306" v="679" actId="478"/>
          <ac:picMkLst>
            <pc:docMk/>
            <pc:sldMk cId="1387966284" sldId="1063"/>
            <ac:picMk id="14" creationId="{B7AEE8E2-68FD-4DD0-8552-A5D55BD6FFA9}"/>
          </ac:picMkLst>
        </pc:picChg>
      </pc:sldChg>
      <pc:sldMasterChg chg="modSldLayout">
        <pc:chgData name="Gao, Liming" userId="a9d2ec23-cb4e-4141-9e18-646d6a4e6444" providerId="ADAL" clId="{D447552E-0784-41E0-8B01-044A64805071}" dt="2021-11-19T16:02:58.173" v="4" actId="478"/>
        <pc:sldMasterMkLst>
          <pc:docMk/>
          <pc:sldMasterMk cId="3339430584" sldId="2147483648"/>
        </pc:sldMasterMkLst>
        <pc:sldLayoutChg chg="delSp">
          <pc:chgData name="Gao, Liming" userId="a9d2ec23-cb4e-4141-9e18-646d6a4e6444" providerId="ADAL" clId="{D447552E-0784-41E0-8B01-044A64805071}" dt="2021-11-19T16:02:55.650" v="3" actId="478"/>
          <pc:sldLayoutMkLst>
            <pc:docMk/>
            <pc:sldMasterMk cId="3339430584" sldId="2147483648"/>
            <pc:sldLayoutMk cId="1363394938" sldId="2147483650"/>
          </pc:sldLayoutMkLst>
          <pc:picChg chg="del">
            <ac:chgData name="Gao, Liming" userId="a9d2ec23-cb4e-4141-9e18-646d6a4e6444" providerId="ADAL" clId="{D447552E-0784-41E0-8B01-044A64805071}" dt="2021-11-19T16:02:55.650" v="3" actId="478"/>
            <ac:picMkLst>
              <pc:docMk/>
              <pc:sldMasterMk cId="3339430584" sldId="2147483648"/>
              <pc:sldLayoutMk cId="1363394938" sldId="2147483650"/>
              <ac:picMk id="2050" creationId="{A5DD0BA4-2414-478E-88AC-04F8FE3D6FDC}"/>
            </ac:picMkLst>
          </pc:picChg>
        </pc:sldLayoutChg>
        <pc:sldLayoutChg chg="delSp">
          <pc:chgData name="Gao, Liming" userId="a9d2ec23-cb4e-4141-9e18-646d6a4e6444" providerId="ADAL" clId="{D447552E-0784-41E0-8B01-044A64805071}" dt="2021-11-19T16:02:58.173" v="4" actId="478"/>
          <pc:sldLayoutMkLst>
            <pc:docMk/>
            <pc:sldMasterMk cId="3339430584" sldId="2147483648"/>
            <pc:sldLayoutMk cId="4164370961" sldId="2147483664"/>
          </pc:sldLayoutMkLst>
          <pc:picChg chg="del">
            <ac:chgData name="Gao, Liming" userId="a9d2ec23-cb4e-4141-9e18-646d6a4e6444" providerId="ADAL" clId="{D447552E-0784-41E0-8B01-044A64805071}" dt="2021-11-19T16:02:58.173" v="4" actId="478"/>
            <ac:picMkLst>
              <pc:docMk/>
              <pc:sldMasterMk cId="3339430584" sldId="2147483648"/>
              <pc:sldLayoutMk cId="4164370961" sldId="2147483664"/>
              <ac:picMk id="12" creationId="{79E68F2A-22CE-4EBD-BC68-C67C7A455485}"/>
            </ac:picMkLst>
          </pc:picChg>
        </pc:sldLayoutChg>
      </pc:sldMasterChg>
    </pc:docChg>
  </pc:docChgLst>
  <pc:docChgLst>
    <pc:chgData name="Gao, Liming" userId="a9d2ec23-cb4e-4141-9e18-646d6a4e6444" providerId="ADAL" clId="{9EB36699-7AB8-4D67-9E1B-BA9D0BE2A99E}"/>
    <pc:docChg chg="delSld modSld sldOrd delSection modSection">
      <pc:chgData name="Gao, Liming" userId="a9d2ec23-cb4e-4141-9e18-646d6a4e6444" providerId="ADAL" clId="{9EB36699-7AB8-4D67-9E1B-BA9D0BE2A99E}" dt="2022-05-23T12:24:30.922" v="21" actId="20577"/>
      <pc:docMkLst>
        <pc:docMk/>
      </pc:docMkLst>
      <pc:sldChg chg="del">
        <pc:chgData name="Gao, Liming" userId="a9d2ec23-cb4e-4141-9e18-646d6a4e6444" providerId="ADAL" clId="{9EB36699-7AB8-4D67-9E1B-BA9D0BE2A99E}" dt="2022-05-23T12:23:35.334" v="0" actId="47"/>
        <pc:sldMkLst>
          <pc:docMk/>
          <pc:sldMk cId="1811285675" sldId="257"/>
        </pc:sldMkLst>
      </pc:sldChg>
      <pc:sldChg chg="del">
        <pc:chgData name="Gao, Liming" userId="a9d2ec23-cb4e-4141-9e18-646d6a4e6444" providerId="ADAL" clId="{9EB36699-7AB8-4D67-9E1B-BA9D0BE2A99E}" dt="2022-05-23T12:23:47.577" v="1" actId="47"/>
        <pc:sldMkLst>
          <pc:docMk/>
          <pc:sldMk cId="3478912535" sldId="280"/>
        </pc:sldMkLst>
      </pc:sldChg>
      <pc:sldChg chg="ord modNotesTx">
        <pc:chgData name="Gao, Liming" userId="a9d2ec23-cb4e-4141-9e18-646d6a4e6444" providerId="ADAL" clId="{9EB36699-7AB8-4D67-9E1B-BA9D0BE2A99E}" dt="2022-05-23T12:24:30.922" v="21" actId="20577"/>
        <pc:sldMkLst>
          <pc:docMk/>
          <pc:sldMk cId="4246242398" sldId="973"/>
        </pc:sldMkLst>
      </pc:sldChg>
      <pc:sldChg chg="del">
        <pc:chgData name="Gao, Liming" userId="a9d2ec23-cb4e-4141-9e18-646d6a4e6444" providerId="ADAL" clId="{9EB36699-7AB8-4D67-9E1B-BA9D0BE2A99E}" dt="2022-05-23T12:23:47.577" v="1" actId="47"/>
        <pc:sldMkLst>
          <pc:docMk/>
          <pc:sldMk cId="3299909878" sldId="1038"/>
        </pc:sldMkLst>
      </pc:sldChg>
      <pc:sldChg chg="del">
        <pc:chgData name="Gao, Liming" userId="a9d2ec23-cb4e-4141-9e18-646d6a4e6444" providerId="ADAL" clId="{9EB36699-7AB8-4D67-9E1B-BA9D0BE2A99E}" dt="2022-05-23T12:23:47.577" v="1" actId="47"/>
        <pc:sldMkLst>
          <pc:docMk/>
          <pc:sldMk cId="1932864903" sldId="1041"/>
        </pc:sldMkLst>
      </pc:sldChg>
      <pc:sldChg chg="del">
        <pc:chgData name="Gao, Liming" userId="a9d2ec23-cb4e-4141-9e18-646d6a4e6444" providerId="ADAL" clId="{9EB36699-7AB8-4D67-9E1B-BA9D0BE2A99E}" dt="2022-05-23T12:23:47.577" v="1" actId="47"/>
        <pc:sldMkLst>
          <pc:docMk/>
          <pc:sldMk cId="3931670780" sldId="1042"/>
        </pc:sldMkLst>
      </pc:sldChg>
      <pc:sldChg chg="del">
        <pc:chgData name="Gao, Liming" userId="a9d2ec23-cb4e-4141-9e18-646d6a4e6444" providerId="ADAL" clId="{9EB36699-7AB8-4D67-9E1B-BA9D0BE2A99E}" dt="2022-05-23T12:23:35.334" v="0" actId="47"/>
        <pc:sldMkLst>
          <pc:docMk/>
          <pc:sldMk cId="1985145712" sldId="1043"/>
        </pc:sldMkLst>
      </pc:sldChg>
      <pc:sldChg chg="del">
        <pc:chgData name="Gao, Liming" userId="a9d2ec23-cb4e-4141-9e18-646d6a4e6444" providerId="ADAL" clId="{9EB36699-7AB8-4D67-9E1B-BA9D0BE2A99E}" dt="2022-05-23T12:23:35.334" v="0" actId="47"/>
        <pc:sldMkLst>
          <pc:docMk/>
          <pc:sldMk cId="4026510128" sldId="1044"/>
        </pc:sldMkLst>
      </pc:sldChg>
      <pc:sldChg chg="del">
        <pc:chgData name="Gao, Liming" userId="a9d2ec23-cb4e-4141-9e18-646d6a4e6444" providerId="ADAL" clId="{9EB36699-7AB8-4D67-9E1B-BA9D0BE2A99E}" dt="2022-05-23T12:23:47.577" v="1" actId="47"/>
        <pc:sldMkLst>
          <pc:docMk/>
          <pc:sldMk cId="2278690362" sldId="1045"/>
        </pc:sldMkLst>
      </pc:sldChg>
      <pc:sldChg chg="del">
        <pc:chgData name="Gao, Liming" userId="a9d2ec23-cb4e-4141-9e18-646d6a4e6444" providerId="ADAL" clId="{9EB36699-7AB8-4D67-9E1B-BA9D0BE2A99E}" dt="2022-05-23T12:23:47.577" v="1" actId="47"/>
        <pc:sldMkLst>
          <pc:docMk/>
          <pc:sldMk cId="3448704796" sldId="1046"/>
        </pc:sldMkLst>
      </pc:sldChg>
      <pc:sldChg chg="del">
        <pc:chgData name="Gao, Liming" userId="a9d2ec23-cb4e-4141-9e18-646d6a4e6444" providerId="ADAL" clId="{9EB36699-7AB8-4D67-9E1B-BA9D0BE2A99E}" dt="2022-05-23T12:23:47.577" v="1" actId="47"/>
        <pc:sldMkLst>
          <pc:docMk/>
          <pc:sldMk cId="3358704329" sldId="1047"/>
        </pc:sldMkLst>
      </pc:sldChg>
      <pc:sldChg chg="del">
        <pc:chgData name="Gao, Liming" userId="a9d2ec23-cb4e-4141-9e18-646d6a4e6444" providerId="ADAL" clId="{9EB36699-7AB8-4D67-9E1B-BA9D0BE2A99E}" dt="2022-05-23T12:23:47.577" v="1" actId="47"/>
        <pc:sldMkLst>
          <pc:docMk/>
          <pc:sldMk cId="2226675958" sldId="1049"/>
        </pc:sldMkLst>
      </pc:sldChg>
      <pc:sldChg chg="del">
        <pc:chgData name="Gao, Liming" userId="a9d2ec23-cb4e-4141-9e18-646d6a4e6444" providerId="ADAL" clId="{9EB36699-7AB8-4D67-9E1B-BA9D0BE2A99E}" dt="2022-05-23T12:23:47.577" v="1" actId="47"/>
        <pc:sldMkLst>
          <pc:docMk/>
          <pc:sldMk cId="40371488" sldId="1051"/>
        </pc:sldMkLst>
      </pc:sldChg>
      <pc:sldChg chg="del">
        <pc:chgData name="Gao, Liming" userId="a9d2ec23-cb4e-4141-9e18-646d6a4e6444" providerId="ADAL" clId="{9EB36699-7AB8-4D67-9E1B-BA9D0BE2A99E}" dt="2022-05-23T12:23:47.577" v="1" actId="47"/>
        <pc:sldMkLst>
          <pc:docMk/>
          <pc:sldMk cId="3918789997" sldId="1052"/>
        </pc:sldMkLst>
      </pc:sldChg>
      <pc:sldChg chg="del">
        <pc:chgData name="Gao, Liming" userId="a9d2ec23-cb4e-4141-9e18-646d6a4e6444" providerId="ADAL" clId="{9EB36699-7AB8-4D67-9E1B-BA9D0BE2A99E}" dt="2022-05-23T12:23:35.334" v="0" actId="47"/>
        <pc:sldMkLst>
          <pc:docMk/>
          <pc:sldMk cId="32147105" sldId="1053"/>
        </pc:sldMkLst>
      </pc:sldChg>
      <pc:sldChg chg="del">
        <pc:chgData name="Gao, Liming" userId="a9d2ec23-cb4e-4141-9e18-646d6a4e6444" providerId="ADAL" clId="{9EB36699-7AB8-4D67-9E1B-BA9D0BE2A99E}" dt="2022-05-23T12:23:47.577" v="1" actId="47"/>
        <pc:sldMkLst>
          <pc:docMk/>
          <pc:sldMk cId="4032440899" sldId="1054"/>
        </pc:sldMkLst>
      </pc:sldChg>
      <pc:sldChg chg="del">
        <pc:chgData name="Gao, Liming" userId="a9d2ec23-cb4e-4141-9e18-646d6a4e6444" providerId="ADAL" clId="{9EB36699-7AB8-4D67-9E1B-BA9D0BE2A99E}" dt="2022-05-23T12:23:47.577" v="1" actId="47"/>
        <pc:sldMkLst>
          <pc:docMk/>
          <pc:sldMk cId="1820805746" sldId="1055"/>
        </pc:sldMkLst>
      </pc:sldChg>
      <pc:sldChg chg="del">
        <pc:chgData name="Gao, Liming" userId="a9d2ec23-cb4e-4141-9e18-646d6a4e6444" providerId="ADAL" clId="{9EB36699-7AB8-4D67-9E1B-BA9D0BE2A99E}" dt="2022-05-23T12:23:47.577" v="1" actId="47"/>
        <pc:sldMkLst>
          <pc:docMk/>
          <pc:sldMk cId="3579320398" sldId="1056"/>
        </pc:sldMkLst>
      </pc:sldChg>
      <pc:sldChg chg="del">
        <pc:chgData name="Gao, Liming" userId="a9d2ec23-cb4e-4141-9e18-646d6a4e6444" providerId="ADAL" clId="{9EB36699-7AB8-4D67-9E1B-BA9D0BE2A99E}" dt="2022-05-23T12:23:35.334" v="0" actId="47"/>
        <pc:sldMkLst>
          <pc:docMk/>
          <pc:sldMk cId="75848052" sldId="1057"/>
        </pc:sldMkLst>
      </pc:sldChg>
      <pc:sldChg chg="del">
        <pc:chgData name="Gao, Liming" userId="a9d2ec23-cb4e-4141-9e18-646d6a4e6444" providerId="ADAL" clId="{9EB36699-7AB8-4D67-9E1B-BA9D0BE2A99E}" dt="2022-05-23T12:23:35.334" v="0" actId="47"/>
        <pc:sldMkLst>
          <pc:docMk/>
          <pc:sldMk cId="1162747321" sldId="1058"/>
        </pc:sldMkLst>
      </pc:sldChg>
      <pc:sldChg chg="del">
        <pc:chgData name="Gao, Liming" userId="a9d2ec23-cb4e-4141-9e18-646d6a4e6444" providerId="ADAL" clId="{9EB36699-7AB8-4D67-9E1B-BA9D0BE2A99E}" dt="2022-05-23T12:23:35.334" v="0" actId="47"/>
        <pc:sldMkLst>
          <pc:docMk/>
          <pc:sldMk cId="2609152094" sldId="1059"/>
        </pc:sldMkLst>
      </pc:sldChg>
      <pc:sldChg chg="del">
        <pc:chgData name="Gao, Liming" userId="a9d2ec23-cb4e-4141-9e18-646d6a4e6444" providerId="ADAL" clId="{9EB36699-7AB8-4D67-9E1B-BA9D0BE2A99E}" dt="2022-05-23T12:23:35.334" v="0" actId="47"/>
        <pc:sldMkLst>
          <pc:docMk/>
          <pc:sldMk cId="145366805" sldId="1060"/>
        </pc:sldMkLst>
      </pc:sldChg>
      <pc:sldChg chg="del">
        <pc:chgData name="Gao, Liming" userId="a9d2ec23-cb4e-4141-9e18-646d6a4e6444" providerId="ADAL" clId="{9EB36699-7AB8-4D67-9E1B-BA9D0BE2A99E}" dt="2022-05-23T12:23:35.334" v="0" actId="47"/>
        <pc:sldMkLst>
          <pc:docMk/>
          <pc:sldMk cId="384340355" sldId="1061"/>
        </pc:sldMkLst>
      </pc:sldChg>
      <pc:sldChg chg="del">
        <pc:chgData name="Gao, Liming" userId="a9d2ec23-cb4e-4141-9e18-646d6a4e6444" providerId="ADAL" clId="{9EB36699-7AB8-4D67-9E1B-BA9D0BE2A99E}" dt="2022-05-23T12:23:35.334" v="0" actId="47"/>
        <pc:sldMkLst>
          <pc:docMk/>
          <pc:sldMk cId="1990417326" sldId="1062"/>
        </pc:sldMkLst>
      </pc:sldChg>
      <pc:sldChg chg="del">
        <pc:chgData name="Gao, Liming" userId="a9d2ec23-cb4e-4141-9e18-646d6a4e6444" providerId="ADAL" clId="{9EB36699-7AB8-4D67-9E1B-BA9D0BE2A99E}" dt="2022-05-23T12:23:47.577" v="1" actId="47"/>
        <pc:sldMkLst>
          <pc:docMk/>
          <pc:sldMk cId="1939763617" sldId="1063"/>
        </pc:sldMkLst>
      </pc:sldChg>
      <pc:sldChg chg="del">
        <pc:chgData name="Gao, Liming" userId="a9d2ec23-cb4e-4141-9e18-646d6a4e6444" providerId="ADAL" clId="{9EB36699-7AB8-4D67-9E1B-BA9D0BE2A99E}" dt="2022-05-23T12:23:47.577" v="1" actId="47"/>
        <pc:sldMkLst>
          <pc:docMk/>
          <pc:sldMk cId="2286266786" sldId="1065"/>
        </pc:sldMkLst>
      </pc:sldChg>
      <pc:sldChg chg="del">
        <pc:chgData name="Gao, Liming" userId="a9d2ec23-cb4e-4141-9e18-646d6a4e6444" providerId="ADAL" clId="{9EB36699-7AB8-4D67-9E1B-BA9D0BE2A99E}" dt="2022-05-23T12:23:47.577" v="1" actId="47"/>
        <pc:sldMkLst>
          <pc:docMk/>
          <pc:sldMk cId="1448668945" sldId="1066"/>
        </pc:sldMkLst>
      </pc:sldChg>
      <pc:sldChg chg="del">
        <pc:chgData name="Gao, Liming" userId="a9d2ec23-cb4e-4141-9e18-646d6a4e6444" providerId="ADAL" clId="{9EB36699-7AB8-4D67-9E1B-BA9D0BE2A99E}" dt="2022-05-23T12:23:35.334" v="0" actId="47"/>
        <pc:sldMkLst>
          <pc:docMk/>
          <pc:sldMk cId="4281861719" sldId="1067"/>
        </pc:sldMkLst>
      </pc:sldChg>
      <pc:sldChg chg="del">
        <pc:chgData name="Gao, Liming" userId="a9d2ec23-cb4e-4141-9e18-646d6a4e6444" providerId="ADAL" clId="{9EB36699-7AB8-4D67-9E1B-BA9D0BE2A99E}" dt="2022-05-23T12:23:47.577" v="1" actId="47"/>
        <pc:sldMkLst>
          <pc:docMk/>
          <pc:sldMk cId="3778041048" sldId="1068"/>
        </pc:sldMkLst>
      </pc:sldChg>
      <pc:sldChg chg="del">
        <pc:chgData name="Gao, Liming" userId="a9d2ec23-cb4e-4141-9e18-646d6a4e6444" providerId="ADAL" clId="{9EB36699-7AB8-4D67-9E1B-BA9D0BE2A99E}" dt="2022-05-23T12:23:47.577" v="1" actId="47"/>
        <pc:sldMkLst>
          <pc:docMk/>
          <pc:sldMk cId="18900655" sldId="1069"/>
        </pc:sldMkLst>
      </pc:sldChg>
      <pc:sldChg chg="del">
        <pc:chgData name="Gao, Liming" userId="a9d2ec23-cb4e-4141-9e18-646d6a4e6444" providerId="ADAL" clId="{9EB36699-7AB8-4D67-9E1B-BA9D0BE2A99E}" dt="2022-05-23T12:23:47.577" v="1" actId="47"/>
        <pc:sldMkLst>
          <pc:docMk/>
          <pc:sldMk cId="640514197" sldId="1070"/>
        </pc:sldMkLst>
      </pc:sldChg>
      <pc:sldChg chg="del">
        <pc:chgData name="Gao, Liming" userId="a9d2ec23-cb4e-4141-9e18-646d6a4e6444" providerId="ADAL" clId="{9EB36699-7AB8-4D67-9E1B-BA9D0BE2A99E}" dt="2022-05-23T12:23:47.577" v="1" actId="47"/>
        <pc:sldMkLst>
          <pc:docMk/>
          <pc:sldMk cId="3638031693" sldId="1071"/>
        </pc:sldMkLst>
      </pc:sldChg>
      <pc:sldChg chg="del">
        <pc:chgData name="Gao, Liming" userId="a9d2ec23-cb4e-4141-9e18-646d6a4e6444" providerId="ADAL" clId="{9EB36699-7AB8-4D67-9E1B-BA9D0BE2A99E}" dt="2022-05-23T12:23:47.577" v="1" actId="47"/>
        <pc:sldMkLst>
          <pc:docMk/>
          <pc:sldMk cId="76280397" sldId="1072"/>
        </pc:sldMkLst>
      </pc:sldChg>
      <pc:sldChg chg="del">
        <pc:chgData name="Gao, Liming" userId="a9d2ec23-cb4e-4141-9e18-646d6a4e6444" providerId="ADAL" clId="{9EB36699-7AB8-4D67-9E1B-BA9D0BE2A99E}" dt="2022-05-23T12:23:47.577" v="1" actId="47"/>
        <pc:sldMkLst>
          <pc:docMk/>
          <pc:sldMk cId="2763635321" sldId="1073"/>
        </pc:sldMkLst>
      </pc:sldChg>
      <pc:sldChg chg="del">
        <pc:chgData name="Gao, Liming" userId="a9d2ec23-cb4e-4141-9e18-646d6a4e6444" providerId="ADAL" clId="{9EB36699-7AB8-4D67-9E1B-BA9D0BE2A99E}" dt="2022-05-23T12:23:47.577" v="1" actId="47"/>
        <pc:sldMkLst>
          <pc:docMk/>
          <pc:sldMk cId="1531397133" sldId="1074"/>
        </pc:sldMkLst>
      </pc:sldChg>
      <pc:sldChg chg="del">
        <pc:chgData name="Gao, Liming" userId="a9d2ec23-cb4e-4141-9e18-646d6a4e6444" providerId="ADAL" clId="{9EB36699-7AB8-4D67-9E1B-BA9D0BE2A99E}" dt="2022-05-23T12:23:47.577" v="1" actId="47"/>
        <pc:sldMkLst>
          <pc:docMk/>
          <pc:sldMk cId="3639141967" sldId="1075"/>
        </pc:sldMkLst>
      </pc:sldChg>
      <pc:sldChg chg="del">
        <pc:chgData name="Gao, Liming" userId="a9d2ec23-cb4e-4141-9e18-646d6a4e6444" providerId="ADAL" clId="{9EB36699-7AB8-4D67-9E1B-BA9D0BE2A99E}" dt="2022-05-23T12:23:47.577" v="1" actId="47"/>
        <pc:sldMkLst>
          <pc:docMk/>
          <pc:sldMk cId="2602272103" sldId="1076"/>
        </pc:sldMkLst>
      </pc:sldChg>
      <pc:sldChg chg="del">
        <pc:chgData name="Gao, Liming" userId="a9d2ec23-cb4e-4141-9e18-646d6a4e6444" providerId="ADAL" clId="{9EB36699-7AB8-4D67-9E1B-BA9D0BE2A99E}" dt="2022-05-23T12:23:47.577" v="1" actId="47"/>
        <pc:sldMkLst>
          <pc:docMk/>
          <pc:sldMk cId="3257044790" sldId="1077"/>
        </pc:sldMkLst>
      </pc:sldChg>
      <pc:sldChg chg="del">
        <pc:chgData name="Gao, Liming" userId="a9d2ec23-cb4e-4141-9e18-646d6a4e6444" providerId="ADAL" clId="{9EB36699-7AB8-4D67-9E1B-BA9D0BE2A99E}" dt="2022-05-23T12:23:47.577" v="1" actId="47"/>
        <pc:sldMkLst>
          <pc:docMk/>
          <pc:sldMk cId="342576855" sldId="1078"/>
        </pc:sldMkLst>
      </pc:sldChg>
      <pc:sldChg chg="del">
        <pc:chgData name="Gao, Liming" userId="a9d2ec23-cb4e-4141-9e18-646d6a4e6444" providerId="ADAL" clId="{9EB36699-7AB8-4D67-9E1B-BA9D0BE2A99E}" dt="2022-05-23T12:23:47.577" v="1" actId="47"/>
        <pc:sldMkLst>
          <pc:docMk/>
          <pc:sldMk cId="4194452865" sldId="1079"/>
        </pc:sldMkLst>
      </pc:sldChg>
      <pc:sldChg chg="del">
        <pc:chgData name="Gao, Liming" userId="a9d2ec23-cb4e-4141-9e18-646d6a4e6444" providerId="ADAL" clId="{9EB36699-7AB8-4D67-9E1B-BA9D0BE2A99E}" dt="2022-05-23T12:23:47.577" v="1" actId="47"/>
        <pc:sldMkLst>
          <pc:docMk/>
          <pc:sldMk cId="1348253393" sldId="1080"/>
        </pc:sldMkLst>
      </pc:sldChg>
      <pc:sldChg chg="del">
        <pc:chgData name="Gao, Liming" userId="a9d2ec23-cb4e-4141-9e18-646d6a4e6444" providerId="ADAL" clId="{9EB36699-7AB8-4D67-9E1B-BA9D0BE2A99E}" dt="2022-05-23T12:23:47.577" v="1" actId="47"/>
        <pc:sldMkLst>
          <pc:docMk/>
          <pc:sldMk cId="2153503039" sldId="1081"/>
        </pc:sldMkLst>
      </pc:sldChg>
      <pc:sldChg chg="del">
        <pc:chgData name="Gao, Liming" userId="a9d2ec23-cb4e-4141-9e18-646d6a4e6444" providerId="ADAL" clId="{9EB36699-7AB8-4D67-9E1B-BA9D0BE2A99E}" dt="2022-05-23T12:23:47.577" v="1" actId="47"/>
        <pc:sldMkLst>
          <pc:docMk/>
          <pc:sldMk cId="3159212494" sldId="1082"/>
        </pc:sldMkLst>
      </pc:sldChg>
      <pc:sldChg chg="del">
        <pc:chgData name="Gao, Liming" userId="a9d2ec23-cb4e-4141-9e18-646d6a4e6444" providerId="ADAL" clId="{9EB36699-7AB8-4D67-9E1B-BA9D0BE2A99E}" dt="2022-05-23T12:23:47.577" v="1" actId="47"/>
        <pc:sldMkLst>
          <pc:docMk/>
          <pc:sldMk cId="3831309039" sldId="1083"/>
        </pc:sldMkLst>
      </pc:sldChg>
      <pc:sldChg chg="del">
        <pc:chgData name="Gao, Liming" userId="a9d2ec23-cb4e-4141-9e18-646d6a4e6444" providerId="ADAL" clId="{9EB36699-7AB8-4D67-9E1B-BA9D0BE2A99E}" dt="2022-05-23T12:23:47.577" v="1" actId="47"/>
        <pc:sldMkLst>
          <pc:docMk/>
          <pc:sldMk cId="1847202382" sldId="1085"/>
        </pc:sldMkLst>
      </pc:sldChg>
      <pc:sldChg chg="del">
        <pc:chgData name="Gao, Liming" userId="a9d2ec23-cb4e-4141-9e18-646d6a4e6444" providerId="ADAL" clId="{9EB36699-7AB8-4D67-9E1B-BA9D0BE2A99E}" dt="2022-05-23T12:23:35.334" v="0" actId="47"/>
        <pc:sldMkLst>
          <pc:docMk/>
          <pc:sldMk cId="930280422" sldId="1087"/>
        </pc:sldMkLst>
      </pc:sldChg>
      <pc:sldChg chg="del">
        <pc:chgData name="Gao, Liming" userId="a9d2ec23-cb4e-4141-9e18-646d6a4e6444" providerId="ADAL" clId="{9EB36699-7AB8-4D67-9E1B-BA9D0BE2A99E}" dt="2022-05-23T12:23:35.334" v="0" actId="47"/>
        <pc:sldMkLst>
          <pc:docMk/>
          <pc:sldMk cId="3813839948" sldId="1088"/>
        </pc:sldMkLst>
      </pc:sldChg>
      <pc:sldChg chg="del">
        <pc:chgData name="Gao, Liming" userId="a9d2ec23-cb4e-4141-9e18-646d6a4e6444" providerId="ADAL" clId="{9EB36699-7AB8-4D67-9E1B-BA9D0BE2A99E}" dt="2022-05-23T12:23:35.334" v="0" actId="47"/>
        <pc:sldMkLst>
          <pc:docMk/>
          <pc:sldMk cId="3458516994" sldId="1089"/>
        </pc:sldMkLst>
      </pc:sldChg>
      <pc:sldChg chg="del">
        <pc:chgData name="Gao, Liming" userId="a9d2ec23-cb4e-4141-9e18-646d6a4e6444" providerId="ADAL" clId="{9EB36699-7AB8-4D67-9E1B-BA9D0BE2A99E}" dt="2022-05-23T12:23:47.577" v="1" actId="47"/>
        <pc:sldMkLst>
          <pc:docMk/>
          <pc:sldMk cId="2661961493" sldId="1090"/>
        </pc:sldMkLst>
      </pc:sldChg>
      <pc:sldChg chg="ord">
        <pc:chgData name="Gao, Liming" userId="a9d2ec23-cb4e-4141-9e18-646d6a4e6444" providerId="ADAL" clId="{9EB36699-7AB8-4D67-9E1B-BA9D0BE2A99E}" dt="2022-05-23T12:24:11.235" v="7"/>
        <pc:sldMkLst>
          <pc:docMk/>
          <pc:sldMk cId="456103709" sldId="1097"/>
        </pc:sldMkLst>
      </pc:sldChg>
      <pc:sldChg chg="del">
        <pc:chgData name="Gao, Liming" userId="a9d2ec23-cb4e-4141-9e18-646d6a4e6444" providerId="ADAL" clId="{9EB36699-7AB8-4D67-9E1B-BA9D0BE2A99E}" dt="2022-05-23T12:23:47.577" v="1" actId="47"/>
        <pc:sldMkLst>
          <pc:docMk/>
          <pc:sldMk cId="1723620360" sldId="1102"/>
        </pc:sldMkLst>
      </pc:sldChg>
      <pc:sldChg chg="del">
        <pc:chgData name="Gao, Liming" userId="a9d2ec23-cb4e-4141-9e18-646d6a4e6444" providerId="ADAL" clId="{9EB36699-7AB8-4D67-9E1B-BA9D0BE2A99E}" dt="2022-05-23T12:23:47.577" v="1" actId="47"/>
        <pc:sldMkLst>
          <pc:docMk/>
          <pc:sldMk cId="2233069175" sldId="1103"/>
        </pc:sldMkLst>
      </pc:sldChg>
      <pc:sldChg chg="del">
        <pc:chgData name="Gao, Liming" userId="a9d2ec23-cb4e-4141-9e18-646d6a4e6444" providerId="ADAL" clId="{9EB36699-7AB8-4D67-9E1B-BA9D0BE2A99E}" dt="2022-05-23T12:23:47.577" v="1" actId="47"/>
        <pc:sldMkLst>
          <pc:docMk/>
          <pc:sldMk cId="2530945827" sldId="1104"/>
        </pc:sldMkLst>
      </pc:sldChg>
      <pc:sldChg chg="ord">
        <pc:chgData name="Gao, Liming" userId="a9d2ec23-cb4e-4141-9e18-646d6a4e6444" providerId="ADAL" clId="{9EB36699-7AB8-4D67-9E1B-BA9D0BE2A99E}" dt="2022-05-23T12:24:11.235" v="7"/>
        <pc:sldMkLst>
          <pc:docMk/>
          <pc:sldMk cId="1586768511" sldId="1106"/>
        </pc:sldMkLst>
      </pc:sldChg>
      <pc:sldChg chg="ord">
        <pc:chgData name="Gao, Liming" userId="a9d2ec23-cb4e-4141-9e18-646d6a4e6444" providerId="ADAL" clId="{9EB36699-7AB8-4D67-9E1B-BA9D0BE2A99E}" dt="2022-05-23T12:24:11.235" v="7"/>
        <pc:sldMkLst>
          <pc:docMk/>
          <pc:sldMk cId="787692467" sldId="1107"/>
        </pc:sldMkLst>
      </pc:sldChg>
    </pc:docChg>
  </pc:docChgLst>
  <pc:docChgLst>
    <pc:chgData name="Gao, Liming" userId="a9d2ec23-cb4e-4141-9e18-646d6a4e6444" providerId="ADAL" clId="{707D4EEC-85C6-4F84-A85A-6DA9EC6F8910}"/>
    <pc:docChg chg="custSel modSld">
      <pc:chgData name="Gao, Liming" userId="a9d2ec23-cb4e-4141-9e18-646d6a4e6444" providerId="ADAL" clId="{707D4EEC-85C6-4F84-A85A-6DA9EC6F8910}" dt="2021-12-02T16:09:55.376" v="56" actId="20577"/>
      <pc:docMkLst>
        <pc:docMk/>
      </pc:docMkLst>
      <pc:sldChg chg="addSp delSp modSp mod">
        <pc:chgData name="Gao, Liming" userId="a9d2ec23-cb4e-4141-9e18-646d6a4e6444" providerId="ADAL" clId="{707D4EEC-85C6-4F84-A85A-6DA9EC6F8910}" dt="2021-12-02T16:09:00.218" v="45" actId="14100"/>
        <pc:sldMkLst>
          <pc:docMk/>
          <pc:sldMk cId="2278690362" sldId="1045"/>
        </pc:sldMkLst>
        <pc:spChg chg="del">
          <ac:chgData name="Gao, Liming" userId="a9d2ec23-cb4e-4141-9e18-646d6a4e6444" providerId="ADAL" clId="{707D4EEC-85C6-4F84-A85A-6DA9EC6F8910}" dt="2021-12-02T07:50:45.930" v="8" actId="478"/>
          <ac:spMkLst>
            <pc:docMk/>
            <pc:sldMk cId="2278690362" sldId="1045"/>
            <ac:spMk id="7" creationId="{0BB7CE7F-C675-428D-B49F-AEEC5786D07F}"/>
          </ac:spMkLst>
        </pc:spChg>
        <pc:spChg chg="del">
          <ac:chgData name="Gao, Liming" userId="a9d2ec23-cb4e-4141-9e18-646d6a4e6444" providerId="ADAL" clId="{707D4EEC-85C6-4F84-A85A-6DA9EC6F8910}" dt="2021-12-02T07:50:43.334" v="6" actId="478"/>
          <ac:spMkLst>
            <pc:docMk/>
            <pc:sldMk cId="2278690362" sldId="1045"/>
            <ac:spMk id="10" creationId="{30166ECC-EDF7-4231-8FA8-EE90AE507995}"/>
          </ac:spMkLst>
        </pc:spChg>
        <pc:spChg chg="mod">
          <ac:chgData name="Gao, Liming" userId="a9d2ec23-cb4e-4141-9e18-646d6a4e6444" providerId="ADAL" clId="{707D4EEC-85C6-4F84-A85A-6DA9EC6F8910}" dt="2021-12-02T08:00:00.253" v="27" actId="20577"/>
          <ac:spMkLst>
            <pc:docMk/>
            <pc:sldMk cId="2278690362" sldId="1045"/>
            <ac:spMk id="12" creationId="{42200DD0-FADD-408D-A074-26DF0D1DE6CC}"/>
          </ac:spMkLst>
        </pc:spChg>
        <pc:picChg chg="del">
          <ac:chgData name="Gao, Liming" userId="a9d2ec23-cb4e-4141-9e18-646d6a4e6444" providerId="ADAL" clId="{707D4EEC-85C6-4F84-A85A-6DA9EC6F8910}" dt="2021-12-02T07:50:41.256" v="4" actId="478"/>
          <ac:picMkLst>
            <pc:docMk/>
            <pc:sldMk cId="2278690362" sldId="1045"/>
            <ac:picMk id="3" creationId="{6C0C7E75-5059-4F28-97D1-E9783DD3B4D6}"/>
          </ac:picMkLst>
        </pc:picChg>
        <pc:picChg chg="del">
          <ac:chgData name="Gao, Liming" userId="a9d2ec23-cb4e-4141-9e18-646d6a4e6444" providerId="ADAL" clId="{707D4EEC-85C6-4F84-A85A-6DA9EC6F8910}" dt="2021-12-02T07:49:04.072" v="0" actId="478"/>
          <ac:picMkLst>
            <pc:docMk/>
            <pc:sldMk cId="2278690362" sldId="1045"/>
            <ac:picMk id="4" creationId="{E96DF42A-A817-429F-9244-2D0A151108AD}"/>
          </ac:picMkLst>
        </pc:picChg>
        <pc:picChg chg="add del mod">
          <ac:chgData name="Gao, Liming" userId="a9d2ec23-cb4e-4141-9e18-646d6a4e6444" providerId="ADAL" clId="{707D4EEC-85C6-4F84-A85A-6DA9EC6F8910}" dt="2021-12-02T07:50:42.069" v="5" actId="478"/>
          <ac:picMkLst>
            <pc:docMk/>
            <pc:sldMk cId="2278690362" sldId="1045"/>
            <ac:picMk id="5" creationId="{1AF5DB8A-59E4-46A0-9073-8739C1D319F8}"/>
          </ac:picMkLst>
        </pc:picChg>
        <pc:picChg chg="add mod">
          <ac:chgData name="Gao, Liming" userId="a9d2ec23-cb4e-4141-9e18-646d6a4e6444" providerId="ADAL" clId="{707D4EEC-85C6-4F84-A85A-6DA9EC6F8910}" dt="2021-12-02T07:52:13.450" v="23" actId="14100"/>
          <ac:picMkLst>
            <pc:docMk/>
            <pc:sldMk cId="2278690362" sldId="1045"/>
            <ac:picMk id="6" creationId="{139B2EE5-72A7-4D94-9F87-2303A11650FC}"/>
          </ac:picMkLst>
        </pc:picChg>
        <pc:picChg chg="add del mod">
          <ac:chgData name="Gao, Liming" userId="a9d2ec23-cb4e-4141-9e18-646d6a4e6444" providerId="ADAL" clId="{707D4EEC-85C6-4F84-A85A-6DA9EC6F8910}" dt="2021-12-02T07:52:01.408" v="18" actId="478"/>
          <ac:picMkLst>
            <pc:docMk/>
            <pc:sldMk cId="2278690362" sldId="1045"/>
            <ac:picMk id="11" creationId="{1CB7AFB3-7628-49A6-B58D-C6F23534D48A}"/>
          </ac:picMkLst>
        </pc:picChg>
        <pc:picChg chg="add del mod">
          <ac:chgData name="Gao, Liming" userId="a9d2ec23-cb4e-4141-9e18-646d6a4e6444" providerId="ADAL" clId="{707D4EEC-85C6-4F84-A85A-6DA9EC6F8910}" dt="2021-12-02T08:03:33.859" v="28" actId="478"/>
          <ac:picMkLst>
            <pc:docMk/>
            <pc:sldMk cId="2278690362" sldId="1045"/>
            <ac:picMk id="13" creationId="{C135103E-7697-4EB8-8792-5755CBEDF8EB}"/>
          </ac:picMkLst>
        </pc:picChg>
        <pc:picChg chg="add del">
          <ac:chgData name="Gao, Liming" userId="a9d2ec23-cb4e-4141-9e18-646d6a4e6444" providerId="ADAL" clId="{707D4EEC-85C6-4F84-A85A-6DA9EC6F8910}" dt="2021-12-02T08:03:36.492" v="30"/>
          <ac:picMkLst>
            <pc:docMk/>
            <pc:sldMk cId="2278690362" sldId="1045"/>
            <ac:picMk id="14" creationId="{31DF26AF-D912-4DC3-A17C-7A81EB65825B}"/>
          </ac:picMkLst>
        </pc:picChg>
        <pc:picChg chg="add del">
          <ac:chgData name="Gao, Liming" userId="a9d2ec23-cb4e-4141-9e18-646d6a4e6444" providerId="ADAL" clId="{707D4EEC-85C6-4F84-A85A-6DA9EC6F8910}" dt="2021-12-02T08:06:25.063" v="32" actId="478"/>
          <ac:picMkLst>
            <pc:docMk/>
            <pc:sldMk cId="2278690362" sldId="1045"/>
            <ac:picMk id="15" creationId="{6FF478C4-6E8D-447F-B26E-E984F5EAD23B}"/>
          </ac:picMkLst>
        </pc:picChg>
        <pc:picChg chg="add del mod">
          <ac:chgData name="Gao, Liming" userId="a9d2ec23-cb4e-4141-9e18-646d6a4e6444" providerId="ADAL" clId="{707D4EEC-85C6-4F84-A85A-6DA9EC6F8910}" dt="2021-12-02T16:08:52.816" v="41" actId="478"/>
          <ac:picMkLst>
            <pc:docMk/>
            <pc:sldMk cId="2278690362" sldId="1045"/>
            <ac:picMk id="16" creationId="{B1F470C5-CE7E-4A75-A7A3-A259651F6743}"/>
          </ac:picMkLst>
        </pc:picChg>
        <pc:picChg chg="add mod">
          <ac:chgData name="Gao, Liming" userId="a9d2ec23-cb4e-4141-9e18-646d6a4e6444" providerId="ADAL" clId="{707D4EEC-85C6-4F84-A85A-6DA9EC6F8910}" dt="2021-12-02T16:09:00.218" v="45" actId="14100"/>
          <ac:picMkLst>
            <pc:docMk/>
            <pc:sldMk cId="2278690362" sldId="1045"/>
            <ac:picMk id="17" creationId="{11B6C5EE-E0A0-48A8-9869-1E137DFD8A85}"/>
          </ac:picMkLst>
        </pc:picChg>
        <pc:cxnChg chg="del">
          <ac:chgData name="Gao, Liming" userId="a9d2ec23-cb4e-4141-9e18-646d6a4e6444" providerId="ADAL" clId="{707D4EEC-85C6-4F84-A85A-6DA9EC6F8910}" dt="2021-12-02T07:50:44.352" v="7" actId="478"/>
          <ac:cxnSpMkLst>
            <pc:docMk/>
            <pc:sldMk cId="2278690362" sldId="1045"/>
            <ac:cxnSpMk id="9" creationId="{7EDA52B9-863C-47E9-BE72-D16B595B4CA6}"/>
          </ac:cxnSpMkLst>
        </pc:cxnChg>
      </pc:sldChg>
      <pc:sldChg chg="modSp mod">
        <pc:chgData name="Gao, Liming" userId="a9d2ec23-cb4e-4141-9e18-646d6a4e6444" providerId="ADAL" clId="{707D4EEC-85C6-4F84-A85A-6DA9EC6F8910}" dt="2021-12-02T16:09:55.376" v="56" actId="20577"/>
        <pc:sldMkLst>
          <pc:docMk/>
          <pc:sldMk cId="1638850745" sldId="1047"/>
        </pc:sldMkLst>
        <pc:spChg chg="mod">
          <ac:chgData name="Gao, Liming" userId="a9d2ec23-cb4e-4141-9e18-646d6a4e6444" providerId="ADAL" clId="{707D4EEC-85C6-4F84-A85A-6DA9EC6F8910}" dt="2021-12-02T16:09:55.376" v="56" actId="20577"/>
          <ac:spMkLst>
            <pc:docMk/>
            <pc:sldMk cId="1638850745" sldId="1047"/>
            <ac:spMk id="24" creationId="{7A169EBB-06FF-4DCA-A008-C1FA1F36D6B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A030CC-A53B-48DB-9C7D-55DDA3DCE6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E5EBF868-A666-4075-97E4-A7C93C0AE5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0D1DDF-2551-4691-AB9B-D8363327C18E}" type="datetimeFigureOut">
              <a:rPr lang="zh-CN" altLang="en-US" smtClean="0"/>
              <a:t>2022/5/23</a:t>
            </a:fld>
            <a:endParaRPr lang="zh-CN" altLang="en-US"/>
          </a:p>
        </p:txBody>
      </p:sp>
      <p:sp>
        <p:nvSpPr>
          <p:cNvPr id="4" name="Footer Placeholder 3">
            <a:extLst>
              <a:ext uri="{FF2B5EF4-FFF2-40B4-BE49-F238E27FC236}">
                <a16:creationId xmlns:a16="http://schemas.microsoft.com/office/drawing/2014/main" id="{9CE23AF9-56A3-4F29-8C87-1480DC9AAF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79369ACA-8EB3-4B14-9CAD-D2D7030B94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A96E59-22BC-4D1B-95F0-5998892A2C90}" type="slidenum">
              <a:rPr lang="zh-CN" altLang="en-US" smtClean="0"/>
              <a:t>‹#›</a:t>
            </a:fld>
            <a:endParaRPr lang="zh-CN" altLang="en-US"/>
          </a:p>
        </p:txBody>
      </p:sp>
    </p:spTree>
    <p:extLst>
      <p:ext uri="{BB962C8B-B14F-4D97-AF65-F5344CB8AC3E}">
        <p14:creationId xmlns:p14="http://schemas.microsoft.com/office/powerpoint/2010/main" val="15913556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E97A7-4848-43E3-AD0D-BE30E822EFB6}" type="datetimeFigureOut">
              <a:rPr lang="zh-CN" altLang="en-US" smtClean="0"/>
              <a:t>2022/5/23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1485E-0105-40FE-8979-FE57A252D7A1}" type="slidenum">
              <a:rPr lang="zh-CN" altLang="en-US" smtClean="0"/>
              <a:t>‹#›</a:t>
            </a:fld>
            <a:endParaRPr lang="zh-CN" altLang="en-US"/>
          </a:p>
        </p:txBody>
      </p:sp>
    </p:spTree>
    <p:extLst>
      <p:ext uri="{BB962C8B-B14F-4D97-AF65-F5344CB8AC3E}">
        <p14:creationId xmlns:p14="http://schemas.microsoft.com/office/powerpoint/2010/main" val="19528180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Hello, Ladies and Gentlemen.</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It</a:t>
            </a:r>
            <a:r>
              <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 my great honor to share our work with you.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My name is Juliette, coming from Penn State University. The other co-authors are XXX Dr. Beal, and Dr. Brennan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a:t>
            </a:fld>
            <a:endParaRPr lang="zh-CN" altLang="en-US"/>
          </a:p>
        </p:txBody>
      </p:sp>
    </p:spTree>
    <p:extLst>
      <p:ext uri="{BB962C8B-B14F-4D97-AF65-F5344CB8AC3E}">
        <p14:creationId xmlns:p14="http://schemas.microsoft.com/office/powerpoint/2010/main" val="3991256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To present the process, this section begins by introducing the grid-based road surface representation. This section then details the method to aggregate the raw friction data based on the road surface grid. </a:t>
            </a: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3.1 Grid-based road surface representation</a:t>
            </a: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Before any friction data aggregation steps, the local coordinate system of the grid is carefully chosen as it plays an essential role in defining data similarity and the success of the data aggregation process. The curved regular grid is a common way to describe the road surface data in high spatial resolution [24]. As illustrated in Figure 3, a road surface space as shown in Figure 3(a) can be divided into curved grid structures based on the road reference line which is generally the curved road centerline. Longitudinal cuts are parallel with the reference line, and the transverse cuts are orthogonal to the road reference line. The curved regular grid can be placed in an East-North(EN) Cartesian coordinate shown in Figure 3(b). Based on the grid, any road surface data, e.g., elevation and friction coefficients, is given in U-direction orthogonal to the E/N-plane. In this way, a microscopic view of the road surface can be described in a 3-dimensional(3D) data structure.</a:t>
            </a:r>
          </a:p>
          <a:p>
            <a:pPr algn="just"/>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But vehicle friction data typically exhibit similarities in the travel or lateral directions. To enforce this similarity, the grid was next placed in the curvilinear station-transverse (ST) coordinate shown in Figure 3(c). ST is a right-handed coordinates system. The station direction follows the tangent of the road reference line and magnitude is the distance traveled along the road reference line from the beginning of the reference line. The transverse direction is orthogonal to the direction of station S and the magnitude is the offset distance from the reference line. Road surface data can be given in height (H)-direction orthogonal to the ST-plane.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Using STH coordinates system, the road surface map can be represented with the uncurved grids and associated height values.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Under STH frame, some frequently used mathematical calculations, such as distance, projection, and transformation, can be highly simplified. It is also interesting to note that in STH coordinates each grid cell can be regarded as an image pixel, and thereby the road map can be represented through an image. Consequently, common digital image processing algorithms and hardware (GPUs, for example) can be used for road surface data processing. </a:t>
            </a:r>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10</a:t>
            </a:fld>
            <a:endParaRPr lang="zh-CN" altLang="en-US"/>
          </a:p>
        </p:txBody>
      </p:sp>
    </p:spTree>
    <p:extLst>
      <p:ext uri="{BB962C8B-B14F-4D97-AF65-F5344CB8AC3E}">
        <p14:creationId xmlns:p14="http://schemas.microsoft.com/office/powerpoint/2010/main" val="1478322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800" dirty="0"/>
              <a:t>10cm</a:t>
            </a:r>
            <a:r>
              <a:rPr lang="en-US" altLang="zh-CN" sz="2800" dirty="0"/>
              <a:t> by </a:t>
            </a:r>
            <a:r>
              <a:rPr lang="zh-CN" altLang="en-US" sz="2800" dirty="0"/>
              <a:t>10cm grid size to be comparable with a tir</a:t>
            </a:r>
            <a:r>
              <a:rPr lang="en-US" altLang="zh-CN" sz="2800" dirty="0"/>
              <a:t>es</a:t>
            </a:r>
            <a:r>
              <a:rPr lang="zh-CN" altLang="en-US" sz="2800" dirty="0"/>
              <a:t> contact patch</a:t>
            </a:r>
            <a:r>
              <a:rPr lang="en-US" altLang="zh-CN" sz="2800" dirty="0"/>
              <a:t>.</a:t>
            </a:r>
            <a:endParaRPr lang="zh-CN" altLang="en-US" sz="2800" dirty="0"/>
          </a:p>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11</a:t>
            </a:fld>
            <a:endParaRPr lang="zh-CN" altLang="en-US"/>
          </a:p>
        </p:txBody>
      </p:sp>
    </p:spTree>
    <p:extLst>
      <p:ext uri="{BB962C8B-B14F-4D97-AF65-F5344CB8AC3E}">
        <p14:creationId xmlns:p14="http://schemas.microsoft.com/office/powerpoint/2010/main" val="422853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12</a:t>
            </a:fld>
            <a:endParaRPr lang="zh-CN" altLang="en-US"/>
          </a:p>
        </p:txBody>
      </p:sp>
    </p:spTree>
    <p:extLst>
      <p:ext uri="{BB962C8B-B14F-4D97-AF65-F5344CB8AC3E}">
        <p14:creationId xmlns:p14="http://schemas.microsoft.com/office/powerpoint/2010/main" val="400293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dirty="0">
                <a:effectLst/>
                <a:latin typeface="Times" panose="02020603050405020304" pitchFamily="18" charset="0"/>
                <a:ea typeface="等线" panose="02010600030101010101" pitchFamily="2" charset="-122"/>
                <a:cs typeface="Times New Roman (Cuerpo en alfa"/>
              </a:rPr>
              <a:t>The goal of this study is to generate a road friction map by aggregating the measured road-tire friction coefficients along the individual trajectories of CAVs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13</a:t>
            </a:fld>
            <a:endParaRPr lang="zh-CN" altLang="en-US"/>
          </a:p>
        </p:txBody>
      </p:sp>
    </p:spTree>
    <p:extLst>
      <p:ext uri="{BB962C8B-B14F-4D97-AF65-F5344CB8AC3E}">
        <p14:creationId xmlns:p14="http://schemas.microsoft.com/office/powerpoint/2010/main" val="3687981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spc="-5" dirty="0">
                <a:effectLst/>
                <a:latin typeface="Times New Roman" panose="02020603050405020304" pitchFamily="18" charset="0"/>
                <a:ea typeface="宋体" panose="02010600030101010101" pitchFamily="2" charset="-122"/>
              </a:rPr>
              <a:t>Estimating the clusters number K is a major challenge of applying the K-Means algorithm. In this work, K is determined through the statistics results of friction values and expected cluster resolution. Specifically, the friction coefficient values at all grids are grouped into 10 bins at every 0.1 interval ranging from 0.1 to 0.9 (&lt;0.1, 0.2, 0.3, 0.4, 0.5, 0.6, 0.7, 0.8, &gt;0.9), which is shown in Figure 6(a). The number of clusters, K, was chosen to be the number of bins whose percentage is larger than 1%. From the plot, K is equal to 6 in this case. Next, the K-Means clustering algorithm is used to group the friction grids, i.e. partition the road surface. </a:t>
            </a:r>
          </a:p>
          <a:p>
            <a:pPr algn="just"/>
            <a:r>
              <a:rPr lang="en-US" altLang="zh-CN" sz="1800" spc="-5" dirty="0">
                <a:effectLst/>
                <a:latin typeface="Times New Roman" panose="02020603050405020304" pitchFamily="18" charset="0"/>
                <a:ea typeface="宋体" panose="02010600030101010101" pitchFamily="2" charset="-122"/>
              </a:rPr>
              <a:t>Because clustering seeks to maintain both constant spatial coordinates and constant friction values, it is important that the scaling of spatial information is similar to friction information. In particular, the ST location values of grids are normalized into the same scale (0 to 1) and a large weight (30) is assigned to the friction attribute (on a scale of 0 to 1) when creating each cluster. The clustering result is shown in Figure 6(b). It reveals that the friction grids are clustered into friction blocks and the friction value of the grid within each block is nearly identical.</a:t>
            </a:r>
          </a:p>
          <a:p>
            <a:pPr algn="just"/>
            <a:endParaRPr lang="en-US" altLang="zh-CN" sz="1800" spc="-5" dirty="0">
              <a:effectLst/>
              <a:latin typeface="Times New Roman" panose="02020603050405020304" pitchFamily="18" charset="0"/>
              <a:ea typeface="宋体" panose="02010600030101010101" pitchFamily="2" charset="-122"/>
            </a:endParaRPr>
          </a:p>
          <a:p>
            <a:pPr algn="just"/>
            <a:r>
              <a:rPr lang="en-US" altLang="zh-CN" sz="1800" spc="-5" dirty="0">
                <a:effectLst/>
                <a:latin typeface="Times New Roman" panose="02020603050405020304" pitchFamily="18" charset="0"/>
                <a:ea typeface="宋体" panose="02010600030101010101" pitchFamily="2" charset="-122"/>
              </a:rPr>
              <a:t>Comparing the clustering results with the true friction distribution shown in Figure 2 (d), one can see that the boundaries between the snowy bridge and adjacent dry road and the edges between snow rut and loose snow are mapped clearly. Quantitatively, the root-mean-square error (RMSE) between this clustered friction map and the true friction distribution is 0.0180, the root-mean-square percentage error RMSPE is 5.36%, and the maximum absolute error (MAE) is 0.0453, which implies an accurate mapping. It should be noted that the interval and thereby the K can be tailored to get specific cluster results, which is further discussed in section 4.1.</a:t>
            </a:r>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14</a:t>
            </a:fld>
            <a:endParaRPr lang="zh-CN" altLang="en-US"/>
          </a:p>
        </p:txBody>
      </p:sp>
    </p:spTree>
    <p:extLst>
      <p:ext uri="{BB962C8B-B14F-4D97-AF65-F5344CB8AC3E}">
        <p14:creationId xmlns:p14="http://schemas.microsoft.com/office/powerpoint/2010/main" val="193490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dirty="0">
                <a:ea typeface="隶书"/>
              </a:rPr>
              <a:t>Represent the friction cluster regions with rectangular boxes, he road friction map is represented as a set of axis-aligned bounding boxes with associated friction coefficient values.</a:t>
            </a:r>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15</a:t>
            </a:fld>
            <a:endParaRPr lang="zh-CN" altLang="en-US"/>
          </a:p>
        </p:txBody>
      </p:sp>
    </p:spTree>
    <p:extLst>
      <p:ext uri="{BB962C8B-B14F-4D97-AF65-F5344CB8AC3E}">
        <p14:creationId xmlns:p14="http://schemas.microsoft.com/office/powerpoint/2010/main" val="251981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dirty="0">
                <a:ea typeface="隶书"/>
              </a:rPr>
              <a:t>Represent the friction cluster regions with rectangular boxes, he road friction map is represented as a set of axis-aligned bounding boxes with associated friction coefficient values.</a:t>
            </a:r>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16</a:t>
            </a:fld>
            <a:endParaRPr lang="zh-CN" altLang="en-US"/>
          </a:p>
        </p:txBody>
      </p:sp>
    </p:spTree>
    <p:extLst>
      <p:ext uri="{BB962C8B-B14F-4D97-AF65-F5344CB8AC3E}">
        <p14:creationId xmlns:p14="http://schemas.microsoft.com/office/powerpoint/2010/main" val="745295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17</a:t>
            </a:fld>
            <a:endParaRPr lang="zh-CN" altLang="en-US"/>
          </a:p>
        </p:txBody>
      </p:sp>
    </p:spTree>
    <p:extLst>
      <p:ext uri="{BB962C8B-B14F-4D97-AF65-F5344CB8AC3E}">
        <p14:creationId xmlns:p14="http://schemas.microsoft.com/office/powerpoint/2010/main" val="600337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summary, in this paper, we </a:t>
            </a: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That’s all of my presentations. Any questions?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18</a:t>
            </a:fld>
            <a:endParaRPr lang="zh-CN" altLang="en-US"/>
          </a:p>
        </p:txBody>
      </p:sp>
    </p:spTree>
    <p:extLst>
      <p:ext uri="{BB962C8B-B14F-4D97-AF65-F5344CB8AC3E}">
        <p14:creationId xmlns:p14="http://schemas.microsoft.com/office/powerpoint/2010/main" val="339385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 gratefully acknowledge the support for our research work from NSF and  RSS   2022.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19</a:t>
            </a:fld>
            <a:endParaRPr lang="zh-CN" altLang="en-US"/>
          </a:p>
        </p:txBody>
      </p:sp>
    </p:spTree>
    <p:extLst>
      <p:ext uri="{BB962C8B-B14F-4D97-AF65-F5344CB8AC3E}">
        <p14:creationId xmlns:p14="http://schemas.microsoft.com/office/powerpoint/2010/main" val="264612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Now, let’s start by the motivation.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182880" algn="just">
              <a:lnSpc>
                <a:spcPct val="95000"/>
              </a:lnSpc>
              <a:spcAft>
                <a:spcPts val="600"/>
              </a:spcAft>
            </a:pPr>
            <a:r>
              <a:rPr lang="en-US" altLang="zh-CN" sz="1800" spc="0" dirty="0">
                <a:effectLst/>
                <a:latin typeface="Times New Roman" panose="02020603050405020304" pitchFamily="18" charset="0"/>
                <a:ea typeface="等线" panose="02010600030101010101" pitchFamily="2" charset="-122"/>
              </a:rPr>
              <a:t>This paper is motivated by the fact that unforeseen friction change has a significant negative impact on vehicle safety and mobility because vehicles are highly likely to lose control unexpectedly when encountering unforeseen hazardous road friction conditions. For example, in this video, the driver didn’t noticed the upcoming icy bridge which has a sudden decease of road friction and operate the vehicle proactively . As a result, the vehicle lost of control and departed from the lane.</a:t>
            </a: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2</a:t>
            </a:fld>
            <a:endParaRPr lang="zh-CN" altLang="en-US"/>
          </a:p>
        </p:txBody>
      </p:sp>
    </p:spTree>
    <p:extLst>
      <p:ext uri="{BB962C8B-B14F-4D97-AF65-F5344CB8AC3E}">
        <p14:creationId xmlns:p14="http://schemas.microsoft.com/office/powerpoint/2010/main" val="1515137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20</a:t>
            </a:fld>
            <a:endParaRPr lang="zh-CN" altLang="en-US"/>
          </a:p>
        </p:txBody>
      </p:sp>
    </p:spTree>
    <p:extLst>
      <p:ext uri="{BB962C8B-B14F-4D97-AF65-F5344CB8AC3E}">
        <p14:creationId xmlns:p14="http://schemas.microsoft.com/office/powerpoint/2010/main" val="1400629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21</a:t>
            </a:fld>
            <a:endParaRPr lang="zh-CN" altLang="en-US"/>
          </a:p>
        </p:txBody>
      </p:sp>
    </p:spTree>
    <p:extLst>
      <p:ext uri="{BB962C8B-B14F-4D97-AF65-F5344CB8AC3E}">
        <p14:creationId xmlns:p14="http://schemas.microsoft.com/office/powerpoint/2010/main" val="2560687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22</a:t>
            </a:fld>
            <a:endParaRPr lang="zh-CN" altLang="en-US"/>
          </a:p>
        </p:txBody>
      </p:sp>
    </p:spTree>
    <p:extLst>
      <p:ext uri="{BB962C8B-B14F-4D97-AF65-F5344CB8AC3E}">
        <p14:creationId xmlns:p14="http://schemas.microsoft.com/office/powerpoint/2010/main" val="421472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impacting vehicle stability and safety, few data are as important as maps of road surface conditions and the friction between tires and the road surface. Some research has been conducted in this area , yet actionable road-friction maps are not yet widely available. Research has proved that prior estimation of friction allows significant improvements in vehicle chassis control systems [7]. Specifically, a vehicle can proactively plan appropriate paths and velocities with the preview of friction distribution, particularly where and how friction ahead of a vehicle may be suddenly decreasing. In addition, the availability of friction preview could enhance the performance and reliability of driver-assist systems such as stability control, adaptive cruise control, and electronic braking. The potential benefit of a friction map to mitigate the impact of road surface conditions on traffic safety and mobility via providing a preview is obvious, but mapping road friction is a challenging problem. Thus, an efficient and cost-effective road surface friction mapping and data-sharing methodology are needed. </a:t>
            </a:r>
          </a:p>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3</a:t>
            </a:fld>
            <a:endParaRPr lang="zh-CN" altLang="en-US"/>
          </a:p>
        </p:txBody>
      </p:sp>
    </p:spTree>
    <p:extLst>
      <p:ext uri="{BB962C8B-B14F-4D97-AF65-F5344CB8AC3E}">
        <p14:creationId xmlns:p14="http://schemas.microsoft.com/office/powerpoint/2010/main" val="1189575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Based on the introduction of motivation and background, this work </a:t>
            </a:r>
            <a:r>
              <a:rPr lang="en-US" altLang="zh-CN" sz="1800" dirty="0">
                <a:ea typeface="隶书"/>
              </a:rPr>
              <a:t>presents a road friction map generation strategy by aggerating the measured road-tire friction coefficients from a fleet of CAVs. </a:t>
            </a:r>
            <a:r>
              <a:rPr lang="en-US" altLang="zh-CN" dirty="0"/>
              <a:t>This Figure illustrates the data flow framework of this strategy. In the framework, the estimated raw road friction data streaming from a fleet of vehicles driving on a road segment is shared with a database; then, the raw data is aggregated into a friction map and shared back to vehicles for appropriate driving planning. A naive approach is to finely grid the road surface in the data aggregation step at levels similar to the fidelity of tire position accuracy and contact patch size, generally on the order of 10cm; however, if one wishes to maintain this resolution then such databases, even for modest-sized roads, rapidly become prohibitively large. This insight motivated efforts in this paper such that the friction map can be represented compactly by rectangular boxes defined by a pair of corner coordinates in space and a friction value within the box.</a:t>
            </a:r>
            <a:endParaRPr lang="zh-CN" altLang="en-US" dirty="0"/>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4</a:t>
            </a:fld>
            <a:endParaRPr lang="zh-CN" altLang="en-US"/>
          </a:p>
        </p:txBody>
      </p:sp>
    </p:spTree>
    <p:extLst>
      <p:ext uri="{BB962C8B-B14F-4D97-AF65-F5344CB8AC3E}">
        <p14:creationId xmlns:p14="http://schemas.microsoft.com/office/powerpoint/2010/main" val="1941292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this work, a highway segment where friction changes in space, particularly over a bridge, is selected as a sample to demonstrate the friction map generation process. The geolocation and geometry of the road segment are selected from the Interstate-99 interstate highway, outside State College, PA, USA, shown in Figure (a). It is a 496m double-lane highway segment with a 3.8 m lane width.</a:t>
            </a:r>
          </a:p>
          <a:p>
            <a:pPr algn="just"/>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Figure (b) shows a typical actual road friction distribution pattern with the occurrence of ice and as well real-world photographs on bridges showing lateral snow ruts. A bridge is exposed to cold air more than a normal road surface with a solid roadbed. As a result, when it snows and the temperature drops, a bridge tends to cool and accumulate snow and ice much faster than the surrounding pavement. After a while, the bridge is completely covered in snow, while the adjacent roads are completely snow-free [21]. The transition from the clear road to snow takes place in mere centimeters. The most dangerous threat of this road condition is the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unforeseenness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which catches drivers off guard when they are driving at full speed as the rest of the road is dry or just a little wet. Consequently, vehicles with high speed are highly likely to lose control unexpectedly when encountering the bridge with this unforeseen sudden decrease in friction. Moreover, snow ruts occur along the wheel paths when vehicles drive through the snowy bridge. Rutting is a transverse pavement surface condition characteristics, which has a different friction feature with the adjacent road [18], [22]. Consequently, lane changing on the roads with snow ruts presents a potential threat to vehicle stability and control. Thus, a road surface map that can provide a preview of this scenario could enable the human drivers or autonomous vehicles to plan appropriate driving strategies proactively to avoid loss of control on this type of road segment.</a:t>
            </a:r>
          </a:p>
          <a:p>
            <a:pPr algn="just"/>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5</a:t>
            </a:fld>
            <a:endParaRPr lang="zh-CN" altLang="en-US"/>
          </a:p>
        </p:txBody>
      </p:sp>
    </p:spTree>
    <p:extLst>
      <p:ext uri="{BB962C8B-B14F-4D97-AF65-F5344CB8AC3E}">
        <p14:creationId xmlns:p14="http://schemas.microsoft.com/office/powerpoint/2010/main" val="1137679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Without loss of the generality, to represent the snowy bridge and snow ruts, we synthetically generate a friction distribution numerically as the “true” road surface condition in this work. This ground-truth data is shown in Figure 2 (c) and (d). To further align the data in directions that are likely similar in friction, the location of the road segment is first converted from latitude-longitude-altitude (LLA) geographic coordinates into the east-north-up (ENU) cartesian coordinates. Next, to align the data with the local roadway directions, the ENU coordinates are converted into station-transverse-height (STH) curvilinear coordinates. In the curvilinear STH coordinates system, the station is the distance traveled along the road segment reference line and the transverse is orthogonal offset from the reference line. The definition of STH is detailed further in section 3.1. This process ensures that the geometric length of road cells and travel distance are preserved.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6</a:t>
            </a:fld>
            <a:endParaRPr lang="zh-CN" altLang="en-US"/>
          </a:p>
        </p:txBody>
      </p:sp>
    </p:spTree>
    <p:extLst>
      <p:ext uri="{BB962C8B-B14F-4D97-AF65-F5344CB8AC3E}">
        <p14:creationId xmlns:p14="http://schemas.microsoft.com/office/powerpoint/2010/main" val="2246592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dirty="0">
                <a:effectLst/>
                <a:latin typeface="Times" panose="02020603050405020304" pitchFamily="18" charset="0"/>
                <a:ea typeface="等线" panose="02010600030101010101" pitchFamily="2" charset="-122"/>
                <a:cs typeface="Times New Roman (Cuerpo en alfa"/>
              </a:rPr>
              <a:t>To XX, the first step is </a:t>
            </a:r>
            <a:r>
              <a:rPr lang="en-US" altLang="zh-CN" sz="1800" dirty="0"/>
              <a:t>Friction coefficient data acquisition from a fleet of connected vehicles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7</a:t>
            </a:fld>
            <a:endParaRPr lang="zh-CN" altLang="en-US"/>
          </a:p>
        </p:txBody>
      </p:sp>
    </p:spTree>
    <p:extLst>
      <p:ext uri="{BB962C8B-B14F-4D97-AF65-F5344CB8AC3E}">
        <p14:creationId xmlns:p14="http://schemas.microsoft.com/office/powerpoint/2010/main" val="47905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Even within this very limited time range and section of the road, the simulation produces about 10 million raw friction measurement data points, which take up 2.7GB of database storage space. The challenge to generate the friction map through the aggregation of such large-size measurement data is addressed in the next section.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8</a:t>
            </a:fld>
            <a:endParaRPr lang="zh-CN" altLang="en-US"/>
          </a:p>
        </p:txBody>
      </p:sp>
    </p:spTree>
    <p:extLst>
      <p:ext uri="{BB962C8B-B14F-4D97-AF65-F5344CB8AC3E}">
        <p14:creationId xmlns:p14="http://schemas.microsoft.com/office/powerpoint/2010/main" val="70885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dirty="0">
                <a:effectLst/>
                <a:latin typeface="Times" panose="02020603050405020304" pitchFamily="18" charset="0"/>
                <a:ea typeface="等线" panose="02010600030101010101" pitchFamily="2" charset="-122"/>
                <a:cs typeface="Times New Roman (Cuerpo en alfa"/>
              </a:rPr>
              <a:t>The goal of this study is to generate a road friction map by aggregating the measured road-tire friction coefficients along the individual trajectories of CAVs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9</a:t>
            </a:fld>
            <a:endParaRPr lang="zh-CN" altLang="en-US"/>
          </a:p>
        </p:txBody>
      </p:sp>
    </p:spTree>
    <p:extLst>
      <p:ext uri="{BB962C8B-B14F-4D97-AF65-F5344CB8AC3E}">
        <p14:creationId xmlns:p14="http://schemas.microsoft.com/office/powerpoint/2010/main" val="3648928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80087E-EAD0-9943-8A61-EC0B6D11A0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740"/>
          <a:stretch/>
        </p:blipFill>
        <p:spPr>
          <a:xfrm>
            <a:off x="5414" y="6319381"/>
            <a:ext cx="12181172" cy="538618"/>
          </a:xfrm>
          <a:prstGeom prst="rect">
            <a:avLst/>
          </a:prstGeom>
        </p:spPr>
      </p:pic>
      <p:sp>
        <p:nvSpPr>
          <p:cNvPr id="3" name="Content Placeholder 2">
            <a:extLst>
              <a:ext uri="{FF2B5EF4-FFF2-40B4-BE49-F238E27FC236}">
                <a16:creationId xmlns:a16="http://schemas.microsoft.com/office/drawing/2014/main" id="{E5C8021D-5040-E443-B438-B5DF5DB17BBB}"/>
              </a:ext>
            </a:extLst>
          </p:cNvPr>
          <p:cNvSpPr>
            <a:spLocks noGrp="1"/>
          </p:cNvSpPr>
          <p:nvPr>
            <p:ph idx="1"/>
          </p:nvPr>
        </p:nvSpPr>
        <p:spPr>
          <a:xfrm>
            <a:off x="438150" y="1251285"/>
            <a:ext cx="11296650" cy="479263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37135F0B-1A06-445D-B60B-7D237AEB75B9}"/>
              </a:ext>
            </a:extLst>
          </p:cNvPr>
          <p:cNvSpPr>
            <a:spLocks noGrp="1"/>
          </p:cNvSpPr>
          <p:nvPr>
            <p:ph type="title"/>
          </p:nvPr>
        </p:nvSpPr>
        <p:spPr>
          <a:xfrm>
            <a:off x="438150" y="365126"/>
            <a:ext cx="11296650" cy="753812"/>
          </a:xfrm>
        </p:spPr>
        <p:txBody>
          <a:bodyPr>
            <a:normAutofit/>
          </a:bodyPr>
          <a:lstStyle>
            <a:lvl1pPr>
              <a:defRPr lang="zh-CN" altLang="en-US" sz="3200" dirty="0"/>
            </a:lvl1pPr>
          </a:lstStyle>
          <a:p>
            <a:r>
              <a:rPr lang="en-US" altLang="zh-CN" dirty="0"/>
              <a:t>Click to edit Master title style</a:t>
            </a:r>
            <a:endParaRPr lang="zh-CN" altLang="en-US" dirty="0"/>
          </a:p>
        </p:txBody>
      </p:sp>
      <p:sp>
        <p:nvSpPr>
          <p:cNvPr id="10" name="Slide Number Placeholder 3">
            <a:extLst>
              <a:ext uri="{FF2B5EF4-FFF2-40B4-BE49-F238E27FC236}">
                <a16:creationId xmlns:a16="http://schemas.microsoft.com/office/drawing/2014/main" id="{3217DDD3-4947-496F-B57C-A07EBA8DF292}"/>
              </a:ext>
            </a:extLst>
          </p:cNvPr>
          <p:cNvSpPr>
            <a:spLocks noGrp="1"/>
          </p:cNvSpPr>
          <p:nvPr>
            <p:ph type="sldNum" sz="quarter" idx="12"/>
          </p:nvPr>
        </p:nvSpPr>
        <p:spPr>
          <a:xfrm>
            <a:off x="10642600" y="6424098"/>
            <a:ext cx="1422400" cy="329184"/>
          </a:xfrm>
          <a:prstGeom prst="rect">
            <a:avLst/>
          </a:prstGeom>
        </p:spPr>
        <p:txBody>
          <a:bodyPr/>
          <a:lstStyle>
            <a:lvl1pPr>
              <a:defRPr>
                <a:solidFill>
                  <a:schemeClr val="bg1"/>
                </a:solidFill>
              </a:defRPr>
            </a:lvl1pPr>
          </a:lstStyle>
          <a:p>
            <a:fld id="{9C83FA52-DE9E-F74B-8D92-F52C18C07DAA}" type="slidenum">
              <a:rPr lang="en-US" smtClean="0"/>
              <a:pPr/>
              <a:t>‹#›</a:t>
            </a:fld>
            <a:endParaRPr lang="en-US" dirty="0"/>
          </a:p>
        </p:txBody>
      </p:sp>
      <p:pic>
        <p:nvPicPr>
          <p:cNvPr id="7" name="Picture 2" descr="RSS2022-Logo-transparent">
            <a:extLst>
              <a:ext uri="{FF2B5EF4-FFF2-40B4-BE49-F238E27FC236}">
                <a16:creationId xmlns:a16="http://schemas.microsoft.com/office/drawing/2014/main" id="{E64BDB0E-D409-19D8-AFAB-8483F2F51560}"/>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10932"/>
          <a:stretch/>
        </p:blipFill>
        <p:spPr bwMode="auto">
          <a:xfrm>
            <a:off x="356730" y="6345669"/>
            <a:ext cx="685536" cy="48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3949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CD6F0D-2556-034A-973E-93D486D59CF4}"/>
              </a:ext>
            </a:extLst>
          </p:cNvPr>
          <p:cNvSpPr>
            <a:spLocks noGrp="1"/>
          </p:cNvSpPr>
          <p:nvPr>
            <p:ph type="title"/>
          </p:nvPr>
        </p:nvSpPr>
        <p:spPr>
          <a:xfrm>
            <a:off x="838200" y="787180"/>
            <a:ext cx="10515600" cy="620202"/>
          </a:xfrm>
          <a:prstGeom prst="rect">
            <a:avLst/>
          </a:prstGeom>
        </p:spPr>
        <p:txBody>
          <a:bodyPr/>
          <a:lstStyle>
            <a:lvl1pPr>
              <a:defRPr baseline="0">
                <a:solidFill>
                  <a:schemeClr val="bg2">
                    <a:lumMod val="50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93504DB4-746B-E749-A0E3-B97103A9D31A}"/>
              </a:ext>
            </a:extLst>
          </p:cNvPr>
          <p:cNvSpPr>
            <a:spLocks noGrp="1"/>
          </p:cNvSpPr>
          <p:nvPr>
            <p:ph type="body" sz="quarter" idx="12"/>
          </p:nvPr>
        </p:nvSpPr>
        <p:spPr>
          <a:xfrm>
            <a:off x="838200" y="1527175"/>
            <a:ext cx="10515600" cy="4157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7DBB397-9D3C-734E-A021-677341C2E952}"/>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16" name="Picture 15">
            <a:extLst>
              <a:ext uri="{FF2B5EF4-FFF2-40B4-BE49-F238E27FC236}">
                <a16:creationId xmlns:a16="http://schemas.microsoft.com/office/drawing/2014/main" id="{10202506-E198-D743-98C7-84C599116F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Tree>
    <p:extLst>
      <p:ext uri="{BB962C8B-B14F-4D97-AF65-F5344CB8AC3E}">
        <p14:creationId xmlns:p14="http://schemas.microsoft.com/office/powerpoint/2010/main" val="1856411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CD6F0D-2556-034A-973E-93D486D59CF4}"/>
              </a:ext>
            </a:extLst>
          </p:cNvPr>
          <p:cNvSpPr>
            <a:spLocks noGrp="1"/>
          </p:cNvSpPr>
          <p:nvPr>
            <p:ph type="title"/>
          </p:nvPr>
        </p:nvSpPr>
        <p:spPr>
          <a:xfrm>
            <a:off x="838200" y="787180"/>
            <a:ext cx="10515600" cy="620202"/>
          </a:xfrm>
          <a:prstGeom prst="rect">
            <a:avLst/>
          </a:prstGeom>
        </p:spPr>
        <p:txBody>
          <a:bodyPr/>
          <a:lstStyle>
            <a:lvl1pPr>
              <a:defRPr baseline="0">
                <a:solidFill>
                  <a:schemeClr val="bg2">
                    <a:lumMod val="50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93504DB4-746B-E749-A0E3-B97103A9D31A}"/>
              </a:ext>
            </a:extLst>
          </p:cNvPr>
          <p:cNvSpPr>
            <a:spLocks noGrp="1"/>
          </p:cNvSpPr>
          <p:nvPr>
            <p:ph type="body" sz="quarter" idx="12"/>
          </p:nvPr>
        </p:nvSpPr>
        <p:spPr>
          <a:xfrm>
            <a:off x="838200" y="1527175"/>
            <a:ext cx="4978138" cy="4157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7DBB397-9D3C-734E-A021-677341C2E952}"/>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16" name="Picture 15">
            <a:extLst>
              <a:ext uri="{FF2B5EF4-FFF2-40B4-BE49-F238E27FC236}">
                <a16:creationId xmlns:a16="http://schemas.microsoft.com/office/drawing/2014/main" id="{10202506-E198-D743-98C7-84C599116F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
        <p:nvSpPr>
          <p:cNvPr id="5" name="Content Placeholder 4">
            <a:extLst>
              <a:ext uri="{FF2B5EF4-FFF2-40B4-BE49-F238E27FC236}">
                <a16:creationId xmlns:a16="http://schemas.microsoft.com/office/drawing/2014/main" id="{11D5BA00-8839-D74D-BF23-18ABB194A759}"/>
              </a:ext>
            </a:extLst>
          </p:cNvPr>
          <p:cNvSpPr>
            <a:spLocks noGrp="1"/>
          </p:cNvSpPr>
          <p:nvPr>
            <p:ph sz="quarter" idx="13"/>
          </p:nvPr>
        </p:nvSpPr>
        <p:spPr>
          <a:xfrm>
            <a:off x="5976595" y="1527175"/>
            <a:ext cx="5377206" cy="41576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274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CD6F0D-2556-034A-973E-93D486D59CF4}"/>
              </a:ext>
            </a:extLst>
          </p:cNvPr>
          <p:cNvSpPr>
            <a:spLocks noGrp="1"/>
          </p:cNvSpPr>
          <p:nvPr>
            <p:ph type="title"/>
          </p:nvPr>
        </p:nvSpPr>
        <p:spPr>
          <a:xfrm>
            <a:off x="838200" y="787180"/>
            <a:ext cx="10515600" cy="620202"/>
          </a:xfrm>
          <a:prstGeom prst="rect">
            <a:avLst/>
          </a:prstGeom>
        </p:spPr>
        <p:txBody>
          <a:bodyPr/>
          <a:lstStyle>
            <a:lvl1pPr>
              <a:defRPr baseline="0">
                <a:solidFill>
                  <a:schemeClr val="bg2">
                    <a:lumMod val="50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93504DB4-746B-E749-A0E3-B97103A9D31A}"/>
              </a:ext>
            </a:extLst>
          </p:cNvPr>
          <p:cNvSpPr>
            <a:spLocks noGrp="1"/>
          </p:cNvSpPr>
          <p:nvPr>
            <p:ph type="body" sz="quarter" idx="12"/>
          </p:nvPr>
        </p:nvSpPr>
        <p:spPr>
          <a:xfrm>
            <a:off x="838200" y="1527175"/>
            <a:ext cx="10515600" cy="15742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7DBB397-9D3C-734E-A021-677341C2E952}"/>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16" name="Picture 15">
            <a:extLst>
              <a:ext uri="{FF2B5EF4-FFF2-40B4-BE49-F238E27FC236}">
                <a16:creationId xmlns:a16="http://schemas.microsoft.com/office/drawing/2014/main" id="{10202506-E198-D743-98C7-84C599116F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
        <p:nvSpPr>
          <p:cNvPr id="5" name="Content Placeholder 4">
            <a:extLst>
              <a:ext uri="{FF2B5EF4-FFF2-40B4-BE49-F238E27FC236}">
                <a16:creationId xmlns:a16="http://schemas.microsoft.com/office/drawing/2014/main" id="{11D5BA00-8839-D74D-BF23-18ABB194A759}"/>
              </a:ext>
            </a:extLst>
          </p:cNvPr>
          <p:cNvSpPr>
            <a:spLocks noGrp="1"/>
          </p:cNvSpPr>
          <p:nvPr>
            <p:ph sz="quarter" idx="13"/>
          </p:nvPr>
        </p:nvSpPr>
        <p:spPr>
          <a:xfrm>
            <a:off x="838199" y="3264409"/>
            <a:ext cx="10515601" cy="27593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668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9F03D-96E1-EA4A-A5CA-D7B7B64573DE}"/>
              </a:ext>
            </a:extLst>
          </p:cNvPr>
          <p:cNvSpPr>
            <a:spLocks noGrp="1"/>
          </p:cNvSpPr>
          <p:nvPr>
            <p:ph type="title"/>
          </p:nvPr>
        </p:nvSpPr>
        <p:spPr>
          <a:xfrm>
            <a:off x="838200" y="787180"/>
            <a:ext cx="10515600" cy="62020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C30111-36C8-C24F-9621-6339CD04F1B2}"/>
              </a:ext>
            </a:extLst>
          </p:cNvPr>
          <p:cNvSpPr>
            <a:spLocks noGrp="1"/>
          </p:cNvSpPr>
          <p:nvPr>
            <p:ph idx="1"/>
          </p:nvPr>
        </p:nvSpPr>
        <p:spPr/>
        <p:txBody>
          <a:bodyPr/>
          <a:lstStyle>
            <a:lvl1pPr>
              <a:defRPr baseline="0">
                <a:solidFill>
                  <a:schemeClr val="tx2">
                    <a:lumMod val="50000"/>
                  </a:schemeClr>
                </a:solidFill>
              </a:defRPr>
            </a:lvl1pPr>
            <a:lvl2pPr>
              <a:defRPr baseline="0">
                <a:solidFill>
                  <a:schemeClr val="tx2">
                    <a:lumMod val="50000"/>
                  </a:schemeClr>
                </a:solidFill>
              </a:defRPr>
            </a:lvl2pPr>
            <a:lvl3pPr>
              <a:defRPr baseline="0">
                <a:solidFill>
                  <a:schemeClr val="tx2">
                    <a:lumMod val="50000"/>
                  </a:schemeClr>
                </a:solidFill>
              </a:defRPr>
            </a:lvl3pPr>
            <a:lvl4pPr>
              <a:defRPr baseline="0">
                <a:solidFill>
                  <a:schemeClr val="tx2">
                    <a:lumMod val="50000"/>
                  </a:schemeClr>
                </a:solidFill>
              </a:defRPr>
            </a:lvl4pPr>
            <a:lvl5pPr>
              <a:defRPr baseline="0">
                <a:solidFill>
                  <a:schemeClr val="tx2">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DEF5FCF1-62D6-0849-8705-3D4455A3B5BF}"/>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8" name="Picture 7">
            <a:extLst>
              <a:ext uri="{FF2B5EF4-FFF2-40B4-BE49-F238E27FC236}">
                <a16:creationId xmlns:a16="http://schemas.microsoft.com/office/drawing/2014/main" id="{2A7E018F-3B31-194A-8158-5204614E27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Tree>
    <p:extLst>
      <p:ext uri="{BB962C8B-B14F-4D97-AF65-F5344CB8AC3E}">
        <p14:creationId xmlns:p14="http://schemas.microsoft.com/office/powerpoint/2010/main" val="1690005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L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60D7-B473-B940-BB52-4F215DBE26C4}"/>
              </a:ext>
            </a:extLst>
          </p:cNvPr>
          <p:cNvSpPr>
            <a:spLocks noGrp="1"/>
          </p:cNvSpPr>
          <p:nvPr>
            <p:ph type="title"/>
          </p:nvPr>
        </p:nvSpPr>
        <p:spPr>
          <a:xfrm>
            <a:off x="831850" y="1709738"/>
            <a:ext cx="10515600" cy="540481"/>
          </a:xfrm>
          <a:prstGeom prst="rect">
            <a:avLst/>
          </a:prstGeom>
        </p:spPr>
        <p:txBody>
          <a:bodyPr anchor="b">
            <a:normAutofit/>
          </a:bodyPr>
          <a:lstStyle>
            <a:lvl1pPr>
              <a:defRPr sz="3200" baseline="0">
                <a:solidFill>
                  <a:schemeClr val="bg2">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0171C3E-21D7-0345-9EE2-9CE1F3CF0195}"/>
              </a:ext>
            </a:extLst>
          </p:cNvPr>
          <p:cNvSpPr>
            <a:spLocks noGrp="1"/>
          </p:cNvSpPr>
          <p:nvPr>
            <p:ph type="body" idx="1"/>
          </p:nvPr>
        </p:nvSpPr>
        <p:spPr>
          <a:xfrm>
            <a:off x="831850" y="2250220"/>
            <a:ext cx="10515600" cy="1717482"/>
          </a:xfrm>
        </p:spPr>
        <p:txBody>
          <a:bodyPr>
            <a:normAutofit/>
          </a:bodyPr>
          <a:lstStyle>
            <a:lvl1pPr marL="0" indent="0">
              <a:buNone/>
              <a:defRPr sz="3600" baseline="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a:extLst>
              <a:ext uri="{FF2B5EF4-FFF2-40B4-BE49-F238E27FC236}">
                <a16:creationId xmlns:a16="http://schemas.microsoft.com/office/drawing/2014/main" id="{48D1772B-3267-9341-A866-A720819393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950" b="26936"/>
          <a:stretch/>
        </p:blipFill>
        <p:spPr>
          <a:xfrm>
            <a:off x="0" y="3264218"/>
            <a:ext cx="12205252" cy="3593782"/>
          </a:xfrm>
          <a:prstGeom prst="rect">
            <a:avLst/>
          </a:prstGeom>
        </p:spPr>
      </p:pic>
      <p:pic>
        <p:nvPicPr>
          <p:cNvPr id="10" name="Picture 9">
            <a:extLst>
              <a:ext uri="{FF2B5EF4-FFF2-40B4-BE49-F238E27FC236}">
                <a16:creationId xmlns:a16="http://schemas.microsoft.com/office/drawing/2014/main" id="{12C25ECF-4EC7-234A-96B2-FD1BB006E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2967" y="405517"/>
            <a:ext cx="2014018" cy="713298"/>
          </a:xfrm>
          <a:prstGeom prst="rect">
            <a:avLst/>
          </a:prstGeom>
        </p:spPr>
      </p:pic>
    </p:spTree>
    <p:extLst>
      <p:ext uri="{BB962C8B-B14F-4D97-AF65-F5344CB8AC3E}">
        <p14:creationId xmlns:p14="http://schemas.microsoft.com/office/powerpoint/2010/main" val="3013062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Your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60D7-B473-B940-BB52-4F215DBE26C4}"/>
              </a:ext>
            </a:extLst>
          </p:cNvPr>
          <p:cNvSpPr>
            <a:spLocks noGrp="1"/>
          </p:cNvSpPr>
          <p:nvPr>
            <p:ph type="title"/>
          </p:nvPr>
        </p:nvSpPr>
        <p:spPr>
          <a:xfrm>
            <a:off x="831850" y="1434435"/>
            <a:ext cx="10515600" cy="540481"/>
          </a:xfrm>
          <a:prstGeom prst="rect">
            <a:avLst/>
          </a:prstGeom>
        </p:spPr>
        <p:txBody>
          <a:bodyPr anchor="b">
            <a:normAutofit/>
          </a:bodyPr>
          <a:lstStyle>
            <a:lvl1pPr>
              <a:defRPr sz="3200" baseline="0">
                <a:solidFill>
                  <a:schemeClr val="bg2">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0171C3E-21D7-0345-9EE2-9CE1F3CF0195}"/>
              </a:ext>
            </a:extLst>
          </p:cNvPr>
          <p:cNvSpPr>
            <a:spLocks noGrp="1"/>
          </p:cNvSpPr>
          <p:nvPr>
            <p:ph type="body" idx="1"/>
          </p:nvPr>
        </p:nvSpPr>
        <p:spPr>
          <a:xfrm>
            <a:off x="831850" y="1993213"/>
            <a:ext cx="10515600" cy="945264"/>
          </a:xfrm>
        </p:spPr>
        <p:txBody>
          <a:bodyPr>
            <a:normAutofit/>
          </a:bodyPr>
          <a:lstStyle>
            <a:lvl1pPr marL="0" indent="0">
              <a:buNone/>
              <a:defRPr sz="3600" baseline="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10" name="Picture 9">
            <a:extLst>
              <a:ext uri="{FF2B5EF4-FFF2-40B4-BE49-F238E27FC236}">
                <a16:creationId xmlns:a16="http://schemas.microsoft.com/office/drawing/2014/main" id="{12C25ECF-4EC7-234A-96B2-FD1BB006E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2967" y="405517"/>
            <a:ext cx="2014018" cy="713298"/>
          </a:xfrm>
          <a:prstGeom prst="rect">
            <a:avLst/>
          </a:prstGeom>
        </p:spPr>
      </p:pic>
      <p:sp>
        <p:nvSpPr>
          <p:cNvPr id="5" name="Picture Placeholder 4">
            <a:extLst>
              <a:ext uri="{FF2B5EF4-FFF2-40B4-BE49-F238E27FC236}">
                <a16:creationId xmlns:a16="http://schemas.microsoft.com/office/drawing/2014/main" id="{C25836B3-8827-BE44-B710-51D85012FE9B}"/>
              </a:ext>
            </a:extLst>
          </p:cNvPr>
          <p:cNvSpPr>
            <a:spLocks noGrp="1"/>
          </p:cNvSpPr>
          <p:nvPr>
            <p:ph type="pic" sz="quarter" idx="10"/>
          </p:nvPr>
        </p:nvSpPr>
        <p:spPr>
          <a:xfrm>
            <a:off x="0" y="3264310"/>
            <a:ext cx="12192000" cy="3593689"/>
          </a:xfrm>
          <a:solidFill>
            <a:schemeClr val="bg2"/>
          </a:solidFill>
        </p:spPr>
        <p:txBody>
          <a:bodyPr/>
          <a:lstStyle>
            <a:lvl1pPr>
              <a:defRPr/>
            </a:lvl1pPr>
          </a:lstStyle>
          <a:p>
            <a:r>
              <a:rPr lang="en-US" dirty="0"/>
              <a:t>Click icon to add picture</a:t>
            </a:r>
          </a:p>
        </p:txBody>
      </p:sp>
    </p:spTree>
    <p:extLst>
      <p:ext uri="{BB962C8B-B14F-4D97-AF65-F5344CB8AC3E}">
        <p14:creationId xmlns:p14="http://schemas.microsoft.com/office/powerpoint/2010/main" val="4244011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60D7-B473-B940-BB52-4F215DBE26C4}"/>
              </a:ext>
            </a:extLst>
          </p:cNvPr>
          <p:cNvSpPr>
            <a:spLocks noGrp="1"/>
          </p:cNvSpPr>
          <p:nvPr>
            <p:ph type="title"/>
          </p:nvPr>
        </p:nvSpPr>
        <p:spPr>
          <a:xfrm>
            <a:off x="831850" y="1434435"/>
            <a:ext cx="10515600" cy="540481"/>
          </a:xfrm>
          <a:prstGeom prst="rect">
            <a:avLst/>
          </a:prstGeom>
        </p:spPr>
        <p:txBody>
          <a:bodyPr anchor="b">
            <a:normAutofit/>
          </a:bodyPr>
          <a:lstStyle>
            <a:lvl1pPr>
              <a:defRPr sz="3200" baseline="0">
                <a:solidFill>
                  <a:schemeClr val="bg2">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0171C3E-21D7-0345-9EE2-9CE1F3CF0195}"/>
              </a:ext>
            </a:extLst>
          </p:cNvPr>
          <p:cNvSpPr>
            <a:spLocks noGrp="1"/>
          </p:cNvSpPr>
          <p:nvPr>
            <p:ph type="body" idx="1"/>
          </p:nvPr>
        </p:nvSpPr>
        <p:spPr>
          <a:xfrm>
            <a:off x="831850" y="1993213"/>
            <a:ext cx="10515600" cy="945264"/>
          </a:xfrm>
        </p:spPr>
        <p:txBody>
          <a:bodyPr>
            <a:normAutofit/>
          </a:bodyPr>
          <a:lstStyle>
            <a:lvl1pPr marL="0" indent="0">
              <a:buNone/>
              <a:defRPr sz="3600" baseline="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10" name="Picture 9">
            <a:extLst>
              <a:ext uri="{FF2B5EF4-FFF2-40B4-BE49-F238E27FC236}">
                <a16:creationId xmlns:a16="http://schemas.microsoft.com/office/drawing/2014/main" id="{12C25ECF-4EC7-234A-96B2-FD1BB006E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2967" y="405517"/>
            <a:ext cx="2014018" cy="713298"/>
          </a:xfrm>
          <a:prstGeom prst="rect">
            <a:avLst/>
          </a:prstGeom>
        </p:spPr>
      </p:pic>
      <p:sp>
        <p:nvSpPr>
          <p:cNvPr id="4" name="Rectangle 3">
            <a:extLst>
              <a:ext uri="{FF2B5EF4-FFF2-40B4-BE49-F238E27FC236}">
                <a16:creationId xmlns:a16="http://schemas.microsoft.com/office/drawing/2014/main" id="{C4D92BDD-D388-874A-90F8-43BCD6BEAD2E}"/>
              </a:ext>
            </a:extLst>
          </p:cNvPr>
          <p:cNvSpPr/>
          <p:nvPr userDrawn="1"/>
        </p:nvSpPr>
        <p:spPr>
          <a:xfrm>
            <a:off x="0" y="3254477"/>
            <a:ext cx="12192000" cy="36035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657716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BAAF7C3-A3E3-0F4B-BC1E-8BF967B7F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2" name="Title 1">
            <a:extLst>
              <a:ext uri="{FF2B5EF4-FFF2-40B4-BE49-F238E27FC236}">
                <a16:creationId xmlns:a16="http://schemas.microsoft.com/office/drawing/2014/main" id="{61BBB73A-1D9A-0B40-812F-E7B3C0CE8929}"/>
              </a:ext>
            </a:extLst>
          </p:cNvPr>
          <p:cNvSpPr>
            <a:spLocks noGrp="1"/>
          </p:cNvSpPr>
          <p:nvPr>
            <p:ph type="ctrTitle" hasCustomPrompt="1"/>
          </p:nvPr>
        </p:nvSpPr>
        <p:spPr>
          <a:xfrm>
            <a:off x="841248" y="1124712"/>
            <a:ext cx="6528660" cy="651573"/>
          </a:xfrm>
          <a:prstGeom prst="rect">
            <a:avLst/>
          </a:prstGeom>
        </p:spPr>
        <p:txBody>
          <a:bodyPr anchor="b">
            <a:normAutofit/>
          </a:bodyPr>
          <a:lstStyle>
            <a:lvl1pPr algn="l">
              <a:defRPr sz="4000" baseline="0">
                <a:solidFill>
                  <a:schemeClr val="bg1"/>
                </a:solidFill>
              </a:defRPr>
            </a:lvl1pPr>
          </a:lstStyle>
          <a:p>
            <a:r>
              <a:rPr lang="en-US" dirty="0"/>
              <a:t>Thank you.</a:t>
            </a:r>
          </a:p>
        </p:txBody>
      </p:sp>
      <p:sp>
        <p:nvSpPr>
          <p:cNvPr id="9" name="Rectangle 8">
            <a:extLst>
              <a:ext uri="{FF2B5EF4-FFF2-40B4-BE49-F238E27FC236}">
                <a16:creationId xmlns:a16="http://schemas.microsoft.com/office/drawing/2014/main" id="{70D21693-2D97-B341-9A10-A738BFB4E999}"/>
              </a:ext>
            </a:extLst>
          </p:cNvPr>
          <p:cNvSpPr/>
          <p:nvPr userDrawn="1"/>
        </p:nvSpPr>
        <p:spPr>
          <a:xfrm>
            <a:off x="0" y="5517931"/>
            <a:ext cx="12192000" cy="134006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13" name="Picture 12">
            <a:extLst>
              <a:ext uri="{FF2B5EF4-FFF2-40B4-BE49-F238E27FC236}">
                <a16:creationId xmlns:a16="http://schemas.microsoft.com/office/drawing/2014/main" id="{04498341-1D02-9849-9164-B79B204437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7452" y="5517931"/>
            <a:ext cx="2839772" cy="1312644"/>
          </a:xfrm>
          <a:prstGeom prst="rect">
            <a:avLst/>
          </a:prstGeom>
        </p:spPr>
      </p:pic>
      <p:sp>
        <p:nvSpPr>
          <p:cNvPr id="6" name="Subtitle 2">
            <a:extLst>
              <a:ext uri="{FF2B5EF4-FFF2-40B4-BE49-F238E27FC236}">
                <a16:creationId xmlns:a16="http://schemas.microsoft.com/office/drawing/2014/main" id="{64ADC273-FF26-7747-9D06-18DA6AC74700}"/>
              </a:ext>
            </a:extLst>
          </p:cNvPr>
          <p:cNvSpPr>
            <a:spLocks noGrp="1"/>
          </p:cNvSpPr>
          <p:nvPr>
            <p:ph type="subTitle" idx="1" hasCustomPrompt="1"/>
          </p:nvPr>
        </p:nvSpPr>
        <p:spPr>
          <a:xfrm>
            <a:off x="841248" y="3790462"/>
            <a:ext cx="6528660" cy="1469291"/>
          </a:xfrm>
        </p:spPr>
        <p:txBody>
          <a:bodyPr>
            <a:normAutofit/>
          </a:bodyPr>
          <a:lstStyle>
            <a:lvl1pPr marL="0" indent="0" algn="l">
              <a:buNone/>
              <a:defRPr sz="2400" baseline="0">
                <a:solidFill>
                  <a:schemeClr val="bg2">
                    <a:lumMod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Information</a:t>
            </a:r>
          </a:p>
        </p:txBody>
      </p:sp>
    </p:spTree>
    <p:extLst>
      <p:ext uri="{BB962C8B-B14F-4D97-AF65-F5344CB8AC3E}">
        <p14:creationId xmlns:p14="http://schemas.microsoft.com/office/powerpoint/2010/main" val="168438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80087E-EAD0-9943-8A61-EC0B6D11A0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740"/>
          <a:stretch/>
        </p:blipFill>
        <p:spPr>
          <a:xfrm>
            <a:off x="5414" y="6319381"/>
            <a:ext cx="12181172" cy="538618"/>
          </a:xfrm>
          <a:prstGeom prst="rect">
            <a:avLst/>
          </a:prstGeom>
        </p:spPr>
      </p:pic>
      <p:sp>
        <p:nvSpPr>
          <p:cNvPr id="5" name="Title 4">
            <a:extLst>
              <a:ext uri="{FF2B5EF4-FFF2-40B4-BE49-F238E27FC236}">
                <a16:creationId xmlns:a16="http://schemas.microsoft.com/office/drawing/2014/main" id="{37135F0B-1A06-445D-B60B-7D237AEB75B9}"/>
              </a:ext>
            </a:extLst>
          </p:cNvPr>
          <p:cNvSpPr>
            <a:spLocks noGrp="1"/>
          </p:cNvSpPr>
          <p:nvPr>
            <p:ph type="title"/>
          </p:nvPr>
        </p:nvSpPr>
        <p:spPr>
          <a:xfrm>
            <a:off x="612000" y="1026978"/>
            <a:ext cx="10515600" cy="1927225"/>
          </a:xfrm>
        </p:spPr>
        <p:txBody>
          <a:bodyPr>
            <a:noAutofit/>
          </a:bodyPr>
          <a:lstStyle>
            <a:lvl1pPr marL="0" algn="l" defTabSz="914400" rtl="0" eaLnBrk="1" latinLnBrk="0" hangingPunct="1">
              <a:lnSpc>
                <a:spcPct val="90000"/>
              </a:lnSpc>
              <a:spcBef>
                <a:spcPct val="0"/>
              </a:spcBef>
              <a:buNone/>
              <a:defRPr lang="zh-CN" altLang="en-US" sz="5400" b="0" kern="1200" cap="all" baseline="0" dirty="0">
                <a:solidFill>
                  <a:schemeClr val="accent1"/>
                </a:solidFill>
                <a:latin typeface="+mj-lt"/>
                <a:ea typeface="+mj-ea"/>
                <a:cs typeface="+mj-cs"/>
              </a:defRPr>
            </a:lvl1pPr>
          </a:lstStyle>
          <a:p>
            <a:r>
              <a:rPr lang="en-US" altLang="zh-CN" dirty="0"/>
              <a:t>Click to edit Master title style</a:t>
            </a:r>
            <a:endParaRPr lang="zh-CN" altLang="en-US" dirty="0"/>
          </a:p>
        </p:txBody>
      </p:sp>
      <p:sp>
        <p:nvSpPr>
          <p:cNvPr id="10" name="Slide Number Placeholder 3">
            <a:extLst>
              <a:ext uri="{FF2B5EF4-FFF2-40B4-BE49-F238E27FC236}">
                <a16:creationId xmlns:a16="http://schemas.microsoft.com/office/drawing/2014/main" id="{3217DDD3-4947-496F-B57C-A07EBA8DF292}"/>
              </a:ext>
            </a:extLst>
          </p:cNvPr>
          <p:cNvSpPr>
            <a:spLocks noGrp="1"/>
          </p:cNvSpPr>
          <p:nvPr>
            <p:ph type="sldNum" sz="quarter" idx="12"/>
          </p:nvPr>
        </p:nvSpPr>
        <p:spPr>
          <a:xfrm>
            <a:off x="10642600" y="6424098"/>
            <a:ext cx="1422400" cy="329184"/>
          </a:xfrm>
          <a:prstGeom prst="rect">
            <a:avLst/>
          </a:prstGeom>
        </p:spPr>
        <p:txBody>
          <a:bodyPr/>
          <a:lstStyle>
            <a:lvl1pPr>
              <a:defRPr>
                <a:solidFill>
                  <a:schemeClr val="bg1"/>
                </a:solidFill>
              </a:defRPr>
            </a:lvl1pPr>
          </a:lstStyle>
          <a:p>
            <a:fld id="{9C83FA52-DE9E-F74B-8D92-F52C18C07DAA}" type="slidenum">
              <a:rPr lang="en-US" smtClean="0"/>
              <a:pPr/>
              <a:t>‹#›</a:t>
            </a:fld>
            <a:endParaRPr lang="en-US" dirty="0"/>
          </a:p>
        </p:txBody>
      </p:sp>
      <p:sp>
        <p:nvSpPr>
          <p:cNvPr id="8" name="Subtitle 2">
            <a:extLst>
              <a:ext uri="{FF2B5EF4-FFF2-40B4-BE49-F238E27FC236}">
                <a16:creationId xmlns:a16="http://schemas.microsoft.com/office/drawing/2014/main" id="{A047AC16-84CC-48A4-9490-E1684F81A73E}"/>
              </a:ext>
            </a:extLst>
          </p:cNvPr>
          <p:cNvSpPr>
            <a:spLocks noGrp="1"/>
          </p:cNvSpPr>
          <p:nvPr>
            <p:ph type="subTitle" idx="1"/>
          </p:nvPr>
        </p:nvSpPr>
        <p:spPr>
          <a:xfrm>
            <a:off x="612000" y="3157486"/>
            <a:ext cx="8534400" cy="1752600"/>
          </a:xfrm>
        </p:spPr>
        <p:txBody>
          <a:bodyPr>
            <a:normAutofit/>
          </a:bodyPr>
          <a:lstStyle>
            <a:lvl1pPr marL="0" indent="0" algn="l">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1" name="Straight Connector 10">
            <a:extLst>
              <a:ext uri="{FF2B5EF4-FFF2-40B4-BE49-F238E27FC236}">
                <a16:creationId xmlns:a16="http://schemas.microsoft.com/office/drawing/2014/main" id="{3BA55B11-DAD4-4762-A03E-6BDF0176EDF0}"/>
              </a:ext>
            </a:extLst>
          </p:cNvPr>
          <p:cNvCxnSpPr/>
          <p:nvPr userDrawn="1"/>
        </p:nvCxnSpPr>
        <p:spPr>
          <a:xfrm>
            <a:off x="612000" y="3050806"/>
            <a:ext cx="10464800" cy="15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37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5C87FB-6C7F-6341-B3AC-7A03AC6D38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2" name="Title 1">
            <a:extLst>
              <a:ext uri="{FF2B5EF4-FFF2-40B4-BE49-F238E27FC236}">
                <a16:creationId xmlns:a16="http://schemas.microsoft.com/office/drawing/2014/main" id="{9E4E5EF8-3F55-CC40-8877-5D48D7C0631B}"/>
              </a:ext>
            </a:extLst>
          </p:cNvPr>
          <p:cNvSpPr>
            <a:spLocks noGrp="1"/>
          </p:cNvSpPr>
          <p:nvPr>
            <p:ph type="ctrTitle"/>
          </p:nvPr>
        </p:nvSpPr>
        <p:spPr>
          <a:xfrm>
            <a:off x="1524000" y="1122363"/>
            <a:ext cx="9144000" cy="1570961"/>
          </a:xfrm>
          <a:prstGeom prst="rect">
            <a:avLst/>
          </a:prstGeo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BFD648D3-80FB-6246-9942-F676252E6F93}"/>
              </a:ext>
            </a:extLst>
          </p:cNvPr>
          <p:cNvSpPr>
            <a:spLocks noGrp="1"/>
          </p:cNvSpPr>
          <p:nvPr>
            <p:ph type="subTitle" idx="1"/>
          </p:nvPr>
        </p:nvSpPr>
        <p:spPr>
          <a:xfrm>
            <a:off x="1524000" y="2693324"/>
            <a:ext cx="9144000" cy="64839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a:extLst>
              <a:ext uri="{FF2B5EF4-FFF2-40B4-BE49-F238E27FC236}">
                <a16:creationId xmlns:a16="http://schemas.microsoft.com/office/drawing/2014/main" id="{BD09F92B-E9CD-1043-ADF5-647DA2A9EC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3158" y="3851391"/>
            <a:ext cx="2596403" cy="1200150"/>
          </a:xfrm>
          <a:prstGeom prst="rect">
            <a:avLst/>
          </a:prstGeom>
        </p:spPr>
      </p:pic>
    </p:spTree>
    <p:extLst>
      <p:ext uri="{BB962C8B-B14F-4D97-AF65-F5344CB8AC3E}">
        <p14:creationId xmlns:p14="http://schemas.microsoft.com/office/powerpoint/2010/main" val="325778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6C763D1-54E7-1F4C-9A40-8033FD87C96D}"/>
              </a:ext>
            </a:extLst>
          </p:cNvPr>
          <p:cNvSpPr>
            <a:spLocks noGrp="1"/>
          </p:cNvSpPr>
          <p:nvPr>
            <p:ph type="pic" sz="quarter" idx="10"/>
          </p:nvPr>
        </p:nvSpPr>
        <p:spPr>
          <a:xfrm>
            <a:off x="6049963" y="1250950"/>
            <a:ext cx="5303837" cy="4819111"/>
          </a:xfrm>
        </p:spPr>
        <p:txBody>
          <a:bodyPr/>
          <a:lstStyle/>
          <a:p>
            <a:endParaRPr lang="en-US" dirty="0"/>
          </a:p>
        </p:txBody>
      </p:sp>
      <p:sp>
        <p:nvSpPr>
          <p:cNvPr id="2" name="Title 1">
            <a:extLst>
              <a:ext uri="{FF2B5EF4-FFF2-40B4-BE49-F238E27FC236}">
                <a16:creationId xmlns:a16="http://schemas.microsoft.com/office/drawing/2014/main" id="{B0115303-0D88-FC4F-A64A-0DABCD2F0B90}"/>
              </a:ext>
            </a:extLst>
          </p:cNvPr>
          <p:cNvSpPr>
            <a:spLocks noGrp="1"/>
          </p:cNvSpPr>
          <p:nvPr>
            <p:ph type="title"/>
          </p:nvPr>
        </p:nvSpPr>
        <p:spPr>
          <a:xfrm>
            <a:off x="838200" y="365125"/>
            <a:ext cx="10515600" cy="886159"/>
          </a:xfrm>
          <a:prstGeom prst="rect">
            <a:avLst/>
          </a:prstGeom>
        </p:spPr>
        <p:txBody>
          <a:bodyPr>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5C8021D-5040-E443-B438-B5DF5DB17BBB}"/>
              </a:ext>
            </a:extLst>
          </p:cNvPr>
          <p:cNvSpPr>
            <a:spLocks noGrp="1"/>
          </p:cNvSpPr>
          <p:nvPr>
            <p:ph idx="1"/>
          </p:nvPr>
        </p:nvSpPr>
        <p:spPr>
          <a:xfrm>
            <a:off x="838200" y="1250951"/>
            <a:ext cx="5085945" cy="481911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BD3E57B-7AA0-CB4E-84C8-14051157E7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740"/>
          <a:stretch/>
        </p:blipFill>
        <p:spPr>
          <a:xfrm>
            <a:off x="5414" y="6085754"/>
            <a:ext cx="12181172" cy="772245"/>
          </a:xfrm>
          <a:prstGeom prst="rect">
            <a:avLst/>
          </a:prstGeom>
        </p:spPr>
      </p:pic>
      <p:pic>
        <p:nvPicPr>
          <p:cNvPr id="11" name="Picture 10">
            <a:extLst>
              <a:ext uri="{FF2B5EF4-FFF2-40B4-BE49-F238E27FC236}">
                <a16:creationId xmlns:a16="http://schemas.microsoft.com/office/drawing/2014/main" id="{C92E3011-1B8B-5640-AE26-C7ED9C07F7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2050" y="6064834"/>
            <a:ext cx="1761191" cy="814085"/>
          </a:xfrm>
          <a:prstGeom prst="rect">
            <a:avLst/>
          </a:prstGeom>
        </p:spPr>
      </p:pic>
    </p:spTree>
    <p:extLst>
      <p:ext uri="{BB962C8B-B14F-4D97-AF65-F5344CB8AC3E}">
        <p14:creationId xmlns:p14="http://schemas.microsoft.com/office/powerpoint/2010/main" val="3278969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1E4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5CCD73-4F4C-6E40-91EC-E9DA02F326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2440"/>
          <a:stretch/>
        </p:blipFill>
        <p:spPr>
          <a:xfrm>
            <a:off x="5414" y="0"/>
            <a:ext cx="12181172" cy="3261674"/>
          </a:xfrm>
          <a:prstGeom prst="rect">
            <a:avLst/>
          </a:prstGeom>
        </p:spPr>
      </p:pic>
      <p:sp>
        <p:nvSpPr>
          <p:cNvPr id="2" name="Title 1">
            <a:extLst>
              <a:ext uri="{FF2B5EF4-FFF2-40B4-BE49-F238E27FC236}">
                <a16:creationId xmlns:a16="http://schemas.microsoft.com/office/drawing/2014/main" id="{DFF89896-24B9-D543-BC49-89300DAB7772}"/>
              </a:ext>
            </a:extLst>
          </p:cNvPr>
          <p:cNvSpPr>
            <a:spLocks noGrp="1"/>
          </p:cNvSpPr>
          <p:nvPr>
            <p:ph type="title"/>
          </p:nvPr>
        </p:nvSpPr>
        <p:spPr>
          <a:xfrm>
            <a:off x="1527048" y="1124712"/>
            <a:ext cx="7928237" cy="1442997"/>
          </a:xfrm>
          <a:prstGeom prst="rect">
            <a:avLst/>
          </a:prstGeo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9384264-DB8D-274D-83EB-C183729E5934}"/>
              </a:ext>
            </a:extLst>
          </p:cNvPr>
          <p:cNvSpPr>
            <a:spLocks noGrp="1"/>
          </p:cNvSpPr>
          <p:nvPr>
            <p:ph type="body" idx="1"/>
          </p:nvPr>
        </p:nvSpPr>
        <p:spPr>
          <a:xfrm>
            <a:off x="1527048" y="2495399"/>
            <a:ext cx="7928237" cy="766273"/>
          </a:xfrm>
        </p:spPr>
        <p:txBody>
          <a:bodyPr/>
          <a:lstStyle>
            <a:lvl1pPr marL="0" indent="0">
              <a:buNone/>
              <a:defRPr sz="2400">
                <a:solidFill>
                  <a:schemeClr val="accent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a:extLst>
              <a:ext uri="{FF2B5EF4-FFF2-40B4-BE49-F238E27FC236}">
                <a16:creationId xmlns:a16="http://schemas.microsoft.com/office/drawing/2014/main" id="{6C403D84-AA45-1D40-9400-B1135229D7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0019" b="25694"/>
          <a:stretch/>
        </p:blipFill>
        <p:spPr>
          <a:xfrm>
            <a:off x="0" y="3261673"/>
            <a:ext cx="12186586" cy="3596327"/>
          </a:xfrm>
          <a:prstGeom prst="rect">
            <a:avLst/>
          </a:prstGeom>
        </p:spPr>
      </p:pic>
    </p:spTree>
    <p:extLst>
      <p:ext uri="{BB962C8B-B14F-4D97-AF65-F5344CB8AC3E}">
        <p14:creationId xmlns:p14="http://schemas.microsoft.com/office/powerpoint/2010/main" val="3117373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2">
    <p:bg>
      <p:bgPr>
        <a:solidFill>
          <a:srgbClr val="001E4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5CCD73-4F4C-6E40-91EC-E9DA02F326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2440"/>
          <a:stretch/>
        </p:blipFill>
        <p:spPr>
          <a:xfrm>
            <a:off x="5414" y="0"/>
            <a:ext cx="12181172" cy="3261674"/>
          </a:xfrm>
          <a:prstGeom prst="rect">
            <a:avLst/>
          </a:prstGeom>
        </p:spPr>
      </p:pic>
      <p:sp>
        <p:nvSpPr>
          <p:cNvPr id="2" name="Title 1">
            <a:extLst>
              <a:ext uri="{FF2B5EF4-FFF2-40B4-BE49-F238E27FC236}">
                <a16:creationId xmlns:a16="http://schemas.microsoft.com/office/drawing/2014/main" id="{DFF89896-24B9-D543-BC49-89300DAB7772}"/>
              </a:ext>
            </a:extLst>
          </p:cNvPr>
          <p:cNvSpPr>
            <a:spLocks noGrp="1"/>
          </p:cNvSpPr>
          <p:nvPr>
            <p:ph type="title"/>
          </p:nvPr>
        </p:nvSpPr>
        <p:spPr>
          <a:xfrm>
            <a:off x="1527048" y="1124712"/>
            <a:ext cx="7928237" cy="1442997"/>
          </a:xfrm>
          <a:prstGeom prst="rect">
            <a:avLst/>
          </a:prstGeo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9384264-DB8D-274D-83EB-C183729E5934}"/>
              </a:ext>
            </a:extLst>
          </p:cNvPr>
          <p:cNvSpPr>
            <a:spLocks noGrp="1"/>
          </p:cNvSpPr>
          <p:nvPr>
            <p:ph type="body" idx="1"/>
          </p:nvPr>
        </p:nvSpPr>
        <p:spPr>
          <a:xfrm>
            <a:off x="1527048" y="2495400"/>
            <a:ext cx="7928237" cy="672674"/>
          </a:xfrm>
        </p:spPr>
        <p:txBody>
          <a:bodyPr/>
          <a:lstStyle>
            <a:lvl1pPr marL="0" indent="0">
              <a:buNone/>
              <a:defRPr sz="2400">
                <a:solidFill>
                  <a:schemeClr val="accent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Picture Placeholder 7">
            <a:extLst>
              <a:ext uri="{FF2B5EF4-FFF2-40B4-BE49-F238E27FC236}">
                <a16:creationId xmlns:a16="http://schemas.microsoft.com/office/drawing/2014/main" id="{EF58B01F-C66D-C041-B01B-9D8150197C3E}"/>
              </a:ext>
            </a:extLst>
          </p:cNvPr>
          <p:cNvSpPr>
            <a:spLocks noGrp="1"/>
          </p:cNvSpPr>
          <p:nvPr>
            <p:ph type="pic" sz="quarter" idx="10"/>
          </p:nvPr>
        </p:nvSpPr>
        <p:spPr>
          <a:xfrm>
            <a:off x="0" y="3262313"/>
            <a:ext cx="12192000" cy="3595687"/>
          </a:xfrm>
        </p:spPr>
        <p:txBody>
          <a:bodyPr/>
          <a:lstStyle/>
          <a:p>
            <a:endParaRPr lang="en-US"/>
          </a:p>
        </p:txBody>
      </p:sp>
    </p:spTree>
    <p:extLst>
      <p:ext uri="{BB962C8B-B14F-4D97-AF65-F5344CB8AC3E}">
        <p14:creationId xmlns:p14="http://schemas.microsoft.com/office/powerpoint/2010/main" val="2482936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51C92B-9FEA-5643-8E61-4A0757AD8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9" name="Picture 8">
            <a:extLst>
              <a:ext uri="{FF2B5EF4-FFF2-40B4-BE49-F238E27FC236}">
                <a16:creationId xmlns:a16="http://schemas.microsoft.com/office/drawing/2014/main" id="{37D03306-2E4A-D447-A57E-3DFA58564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3158" y="5077568"/>
            <a:ext cx="2596403" cy="1200150"/>
          </a:xfrm>
          <a:prstGeom prst="rect">
            <a:avLst/>
          </a:prstGeom>
        </p:spPr>
      </p:pic>
      <p:sp>
        <p:nvSpPr>
          <p:cNvPr id="2" name="Title 1">
            <a:extLst>
              <a:ext uri="{FF2B5EF4-FFF2-40B4-BE49-F238E27FC236}">
                <a16:creationId xmlns:a16="http://schemas.microsoft.com/office/drawing/2014/main" id="{9E4E5EF8-3F55-CC40-8877-5D48D7C0631B}"/>
              </a:ext>
            </a:extLst>
          </p:cNvPr>
          <p:cNvSpPr>
            <a:spLocks noGrp="1"/>
          </p:cNvSpPr>
          <p:nvPr>
            <p:ph type="ctrTitle" hasCustomPrompt="1"/>
          </p:nvPr>
        </p:nvSpPr>
        <p:spPr>
          <a:xfrm>
            <a:off x="1524000" y="1122363"/>
            <a:ext cx="9144000" cy="1570961"/>
          </a:xfrm>
          <a:prstGeom prst="rect">
            <a:avLst/>
          </a:prstGeom>
        </p:spPr>
        <p:txBody>
          <a:bodyPr anchor="b">
            <a:normAutofit/>
          </a:bodyPr>
          <a:lstStyle>
            <a:lvl1pPr algn="l">
              <a:defRPr sz="4400">
                <a:solidFill>
                  <a:schemeClr val="bg1"/>
                </a:solidFill>
              </a:defRPr>
            </a:lvl1pPr>
          </a:lstStyle>
          <a:p>
            <a:r>
              <a:rPr lang="en-US" dirty="0"/>
              <a:t>Thank you.</a:t>
            </a:r>
          </a:p>
        </p:txBody>
      </p:sp>
      <p:sp>
        <p:nvSpPr>
          <p:cNvPr id="3" name="Subtitle 2">
            <a:extLst>
              <a:ext uri="{FF2B5EF4-FFF2-40B4-BE49-F238E27FC236}">
                <a16:creationId xmlns:a16="http://schemas.microsoft.com/office/drawing/2014/main" id="{BFD648D3-80FB-6246-9942-F676252E6F93}"/>
              </a:ext>
            </a:extLst>
          </p:cNvPr>
          <p:cNvSpPr>
            <a:spLocks noGrp="1"/>
          </p:cNvSpPr>
          <p:nvPr>
            <p:ph type="subTitle" idx="1" hasCustomPrompt="1"/>
          </p:nvPr>
        </p:nvSpPr>
        <p:spPr>
          <a:xfrm>
            <a:off x="1524000" y="3797665"/>
            <a:ext cx="5139447" cy="127990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information</a:t>
            </a:r>
          </a:p>
        </p:txBody>
      </p:sp>
    </p:spTree>
    <p:extLst>
      <p:ext uri="{BB962C8B-B14F-4D97-AF65-F5344CB8AC3E}">
        <p14:creationId xmlns:p14="http://schemas.microsoft.com/office/powerpoint/2010/main" val="3870662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t>03/18/2021</a:t>
            </a:r>
          </a:p>
        </p:txBody>
      </p:sp>
      <p:sp>
        <p:nvSpPr>
          <p:cNvPr id="5" name="Footer Placeholder 4"/>
          <p:cNvSpPr>
            <a:spLocks noGrp="1"/>
          </p:cNvSpPr>
          <p:nvPr>
            <p:ph type="ftr" sz="quarter" idx="11"/>
          </p:nvPr>
        </p:nvSpPr>
        <p:spPr/>
        <p:txBody>
          <a:bodyPr/>
          <a:lstStyle/>
          <a:p>
            <a:r>
              <a:rPr lang="en-US"/>
              <a:t>Preliminary Presentation</a:t>
            </a:r>
          </a:p>
        </p:txBody>
      </p:sp>
      <p:sp>
        <p:nvSpPr>
          <p:cNvPr id="6" name="Slide Number Placeholder 5"/>
          <p:cNvSpPr>
            <a:spLocks noGrp="1"/>
          </p:cNvSpPr>
          <p:nvPr>
            <p:ph type="sldNum" sz="quarter" idx="12"/>
          </p:nvPr>
        </p:nvSpPr>
        <p:spPr/>
        <p:txBody>
          <a:bodyPr/>
          <a:lstStyle/>
          <a:p>
            <a:fld id="{9C83FA52-DE9E-F74B-8D92-F52C18C07DAA}" type="slidenum">
              <a:rPr lang="en-US" smtClean="0"/>
              <a:t>‹#›</a:t>
            </a:fld>
            <a:endParaRPr lang="en-US"/>
          </a:p>
        </p:txBody>
      </p:sp>
    </p:spTree>
    <p:extLst>
      <p:ext uri="{BB962C8B-B14F-4D97-AF65-F5344CB8AC3E}">
        <p14:creationId xmlns:p14="http://schemas.microsoft.com/office/powerpoint/2010/main" val="73813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BAAF7C3-A3E3-0F4B-BC1E-8BF967B7F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sp>
        <p:nvSpPr>
          <p:cNvPr id="2" name="Title 1">
            <a:extLst>
              <a:ext uri="{FF2B5EF4-FFF2-40B4-BE49-F238E27FC236}">
                <a16:creationId xmlns:a16="http://schemas.microsoft.com/office/drawing/2014/main" id="{61BBB73A-1D9A-0B40-812F-E7B3C0CE8929}"/>
              </a:ext>
            </a:extLst>
          </p:cNvPr>
          <p:cNvSpPr>
            <a:spLocks noGrp="1"/>
          </p:cNvSpPr>
          <p:nvPr>
            <p:ph type="ctrTitle"/>
          </p:nvPr>
        </p:nvSpPr>
        <p:spPr>
          <a:xfrm>
            <a:off x="841248" y="1124712"/>
            <a:ext cx="6370257" cy="1307403"/>
          </a:xfrm>
          <a:prstGeom prst="rect">
            <a:avLst/>
          </a:prstGeom>
        </p:spPr>
        <p:txBody>
          <a:bodyPr anchor="b">
            <a:normAutofit/>
          </a:bodyPr>
          <a:lstStyle>
            <a:lvl1pPr algn="l">
              <a:defRPr sz="40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4D1BA2DF-E569-3F47-9756-5605F68DD607}"/>
              </a:ext>
            </a:extLst>
          </p:cNvPr>
          <p:cNvSpPr>
            <a:spLocks noGrp="1"/>
          </p:cNvSpPr>
          <p:nvPr>
            <p:ph type="subTitle" idx="1"/>
          </p:nvPr>
        </p:nvSpPr>
        <p:spPr>
          <a:xfrm>
            <a:off x="841248" y="2596291"/>
            <a:ext cx="6370257" cy="1249844"/>
          </a:xfrm>
        </p:spPr>
        <p:txBody>
          <a:bodyPr>
            <a:normAutofit/>
          </a:bodyPr>
          <a:lstStyle>
            <a:lvl1pPr marL="0" indent="0" algn="l">
              <a:buNone/>
              <a:defRPr sz="3000" baseline="0">
                <a:solidFill>
                  <a:schemeClr val="bg2">
                    <a:lumMod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a:extLst>
              <a:ext uri="{FF2B5EF4-FFF2-40B4-BE49-F238E27FC236}">
                <a16:creationId xmlns:a16="http://schemas.microsoft.com/office/drawing/2014/main" id="{70D21693-2D97-B341-9A10-A738BFB4E999}"/>
              </a:ext>
            </a:extLst>
          </p:cNvPr>
          <p:cNvSpPr/>
          <p:nvPr userDrawn="1"/>
        </p:nvSpPr>
        <p:spPr>
          <a:xfrm>
            <a:off x="0" y="5517931"/>
            <a:ext cx="12192000" cy="134006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13" name="Picture 12">
            <a:extLst>
              <a:ext uri="{FF2B5EF4-FFF2-40B4-BE49-F238E27FC236}">
                <a16:creationId xmlns:a16="http://schemas.microsoft.com/office/drawing/2014/main" id="{04498341-1D02-9849-9164-B79B204437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7452" y="5517931"/>
            <a:ext cx="2839772" cy="1312644"/>
          </a:xfrm>
          <a:prstGeom prst="rect">
            <a:avLst/>
          </a:prstGeom>
        </p:spPr>
      </p:pic>
    </p:spTree>
    <p:extLst>
      <p:ext uri="{BB962C8B-B14F-4D97-AF65-F5344CB8AC3E}">
        <p14:creationId xmlns:p14="http://schemas.microsoft.com/office/powerpoint/2010/main" val="559911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F0656E-DA2F-C14C-BF10-2FC3587B408B}"/>
              </a:ext>
            </a:extLst>
          </p:cNvPr>
          <p:cNvSpPr>
            <a:spLocks noGrp="1"/>
          </p:cNvSpPr>
          <p:nvPr>
            <p:ph type="body" idx="1"/>
          </p:nvPr>
        </p:nvSpPr>
        <p:spPr>
          <a:xfrm>
            <a:off x="838200" y="1251284"/>
            <a:ext cx="10515600" cy="492567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C3011-D639-B54B-9228-EB3085D04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7" name="Title Placeholder 6">
            <a:extLst>
              <a:ext uri="{FF2B5EF4-FFF2-40B4-BE49-F238E27FC236}">
                <a16:creationId xmlns:a16="http://schemas.microsoft.com/office/drawing/2014/main" id="{A5E7B941-CE32-1D43-B287-BCB25BBF8FE2}"/>
              </a:ext>
            </a:extLst>
          </p:cNvPr>
          <p:cNvSpPr>
            <a:spLocks noGrp="1"/>
          </p:cNvSpPr>
          <p:nvPr>
            <p:ph type="title"/>
          </p:nvPr>
        </p:nvSpPr>
        <p:spPr>
          <a:xfrm>
            <a:off x="838200" y="365126"/>
            <a:ext cx="10515600" cy="75381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339430584"/>
      </p:ext>
    </p:extLst>
  </p:cSld>
  <p:clrMap bg1="lt1" tx1="dk1" bg2="lt2" tx2="dk2" accent1="accent1" accent2="accent2" accent3="accent3" accent4="accent4" accent5="accent5" accent6="accent6" hlink="hlink" folHlink="folHlink"/>
  <p:sldLayoutIdLst>
    <p:sldLayoutId id="2147483650" r:id="rId1"/>
    <p:sldLayoutId id="2147483664" r:id="rId2"/>
    <p:sldLayoutId id="2147483649" r:id="rId3"/>
    <p:sldLayoutId id="2147483660" r:id="rId4"/>
    <p:sldLayoutId id="2147483651" r:id="rId5"/>
    <p:sldLayoutId id="2147483663" r:id="rId6"/>
    <p:sldLayoutId id="2147483662" r:id="rId7"/>
    <p:sldLayoutId id="2147483680" r:id="rId8"/>
  </p:sldLayoutIdLst>
  <p:hf hdr="0" ftr="0" dt="0"/>
  <p:txStyles>
    <p:titleStyle>
      <a:lvl1pPr algn="l" defTabSz="914400" rtl="0" eaLnBrk="1" latinLnBrk="0" hangingPunct="1">
        <a:lnSpc>
          <a:spcPct val="90000"/>
        </a:lnSpc>
        <a:spcBef>
          <a:spcPct val="0"/>
        </a:spcBef>
        <a:buNone/>
        <a:defRPr sz="3800" kern="12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F017E7-E765-2E4C-B8EA-6A761B6C4482}"/>
              </a:ext>
            </a:extLst>
          </p:cNvPr>
          <p:cNvSpPr>
            <a:spLocks noGrp="1"/>
          </p:cNvSpPr>
          <p:nvPr>
            <p:ph type="body" idx="1"/>
          </p:nvPr>
        </p:nvSpPr>
        <p:spPr>
          <a:xfrm>
            <a:off x="838200" y="1526650"/>
            <a:ext cx="10515600" cy="46503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4101787-F2F1-A240-95DB-6E922CB6F8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Franklin Gothic Book" panose="020B0503020102020204"/>
              <a:ea typeface="+mn-ea"/>
              <a:cs typeface="+mn-cs"/>
            </a:endParaRPr>
          </a:p>
        </p:txBody>
      </p:sp>
      <p:sp>
        <p:nvSpPr>
          <p:cNvPr id="6" name="Slide Number Placeholder 5">
            <a:extLst>
              <a:ext uri="{FF2B5EF4-FFF2-40B4-BE49-F238E27FC236}">
                <a16:creationId xmlns:a16="http://schemas.microsoft.com/office/drawing/2014/main" id="{2EBA55D7-F7D2-3D45-AE69-9E630A5909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C7494AF-7A60-5941-B7EE-EAEF4DC6AE40}" type="slidenum">
              <a:rPr kumimoji="0" lang="en-US" sz="1200" b="0" i="0" u="none" strike="noStrike" kern="1200" cap="none" spc="0" normalizeH="0" baseline="0" noProof="0" smtClean="0">
                <a:ln>
                  <a:noFill/>
                </a:ln>
                <a:solidFill>
                  <a:prstClr val="black">
                    <a:tint val="75000"/>
                  </a:prstClr>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Franklin Gothic Book" panose="020B0503020102020204"/>
              <a:ea typeface="+mn-ea"/>
              <a:cs typeface="+mn-cs"/>
            </a:endParaRPr>
          </a:p>
        </p:txBody>
      </p:sp>
      <p:sp>
        <p:nvSpPr>
          <p:cNvPr id="7" name="Title Placeholder 6">
            <a:extLst>
              <a:ext uri="{FF2B5EF4-FFF2-40B4-BE49-F238E27FC236}">
                <a16:creationId xmlns:a16="http://schemas.microsoft.com/office/drawing/2014/main" id="{2E68AEDA-2005-BA41-942E-1472FDD755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90648292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hf hdr="0" ftr="0" dt="0"/>
  <p:txStyles>
    <p:titleStyle>
      <a:lvl1pPr algn="l" defTabSz="914400" rtl="0" eaLnBrk="1" latinLnBrk="0" hangingPunct="1">
        <a:lnSpc>
          <a:spcPct val="90000"/>
        </a:lnSpc>
        <a:spcBef>
          <a:spcPct val="0"/>
        </a:spcBef>
        <a:buNone/>
        <a:defRPr sz="3200" kern="1200" baseline="0">
          <a:solidFill>
            <a:schemeClr val="bg2">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2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27.png"/><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image" Target="../media/image29.emf"/><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1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3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F:\Forgetting%20by%20Design%20Dropbox\Meetings\2021_07_19NSFProjectMeeting_PennStateWork\2021_07_18_state_college_I99_dense.mp4" TargetMode="External"/><Relationship Id="rId1" Type="http://schemas.microsoft.com/office/2007/relationships/media" Target="file:///F:\Forgetting%20by%20Design%20Dropbox\Meetings\2021_07_19NSFProjectMeeting_PennStateWork\2021_07_18_state_college_I99_dense.mp4" TargetMode="Externa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0C97E7-EA83-4886-AC47-A3A694B773C6}"/>
              </a:ext>
            </a:extLst>
          </p:cNvPr>
          <p:cNvSpPr txBox="1">
            <a:spLocks/>
          </p:cNvSpPr>
          <p:nvPr/>
        </p:nvSpPr>
        <p:spPr>
          <a:xfrm>
            <a:off x="1027014" y="1065245"/>
            <a:ext cx="10137972" cy="1496420"/>
          </a:xfrm>
          <a:prstGeom prst="rect">
            <a:avLst/>
          </a:prstGeom>
          <a:solidFill>
            <a:srgbClr val="DBEFDD"/>
          </a:solidFill>
        </p:spPr>
        <p:txBody>
          <a:bodyPr vert="horz" lIns="91440" tIns="45720" rIns="91440" bIns="45720" rtlCol="0" anchor="ctr">
            <a:normAutofit/>
          </a:bodyPr>
          <a:lstStyle>
            <a:defPPr>
              <a:defRPr lang="en-US"/>
            </a:defPPr>
            <a:lvl1pPr algn="ctr">
              <a:lnSpc>
                <a:spcPct val="120000"/>
              </a:lnSpc>
              <a:spcBef>
                <a:spcPct val="0"/>
              </a:spcBef>
              <a:buNone/>
              <a:defRPr sz="2800" spc="-100" baseline="0">
                <a:solidFill>
                  <a:srgbClr val="212E40"/>
                </a:solidFill>
                <a:latin typeface="+mj-lt"/>
                <a:ea typeface="+mj-ea"/>
                <a:cs typeface="+mj-cs"/>
              </a:defRPr>
            </a:lvl1pPr>
            <a:lvl2pPr defTabSz="457200"/>
            <a:lvl3pPr defTabSz="457200"/>
            <a:lvl4pPr defTabSz="457200"/>
            <a:lvl5pPr defTabSz="457200"/>
            <a:lvl6pPr defTabSz="457200"/>
            <a:lvl7pPr defTabSz="457200"/>
            <a:lvl8pPr defTabSz="457200"/>
            <a:lvl9pPr defTabSz="457200"/>
          </a:lstStyle>
          <a:p>
            <a:r>
              <a:rPr lang="en-US" sz="2600" dirty="0">
                <a:latin typeface="Arial" panose="020B0604020202020204" pitchFamily="34" charset="0"/>
                <a:cs typeface="Arial" panose="020B0604020202020204" pitchFamily="34" charset="0"/>
              </a:rPr>
              <a:t>Boxes-based Representation and Data Sharing of Road Surface Friction for Connected and Autonomous Vehicles (CAVs)</a:t>
            </a:r>
          </a:p>
        </p:txBody>
      </p:sp>
      <p:sp>
        <p:nvSpPr>
          <p:cNvPr id="12" name="TextBox 11">
            <a:extLst>
              <a:ext uri="{FF2B5EF4-FFF2-40B4-BE49-F238E27FC236}">
                <a16:creationId xmlns:a16="http://schemas.microsoft.com/office/drawing/2014/main" id="{77C70175-9D2A-4D8F-BF27-8BB73B3C22D2}"/>
              </a:ext>
            </a:extLst>
          </p:cNvPr>
          <p:cNvSpPr txBox="1"/>
          <p:nvPr/>
        </p:nvSpPr>
        <p:spPr>
          <a:xfrm>
            <a:off x="0" y="2979528"/>
            <a:ext cx="12192000" cy="923330"/>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0" i="0" u="sng"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Liming Gao </a:t>
            </a:r>
            <a:r>
              <a:rPr lang="en-US" altLang="zh-CN" baseline="30000" dirty="0">
                <a:solidFill>
                  <a:prstClr val="black"/>
                </a:solidFill>
                <a:latin typeface="Helvetica" panose="020B0604020202030204" pitchFamily="34" charset="0"/>
                <a:ea typeface="等线" panose="02010600030101010101" pitchFamily="2" charset="-122"/>
              </a:rPr>
              <a:t>1 </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Craig Beal</a:t>
            </a:r>
            <a:r>
              <a:rPr kumimoji="0" lang="en-US" altLang="zh-CN" b="0" i="0" u="none" strike="noStrike" kern="1200" cap="none" spc="0" normalizeH="0" baseline="30000" noProof="0" dirty="0">
                <a:ln>
                  <a:noFill/>
                </a:ln>
                <a:solidFill>
                  <a:prstClr val="black"/>
                </a:solidFill>
                <a:effectLst/>
                <a:uLnTx/>
                <a:uFillTx/>
                <a:latin typeface="Helvetica" panose="020B0604020202030204" pitchFamily="34" charset="0"/>
                <a:ea typeface="等线" panose="02010600030101010101" pitchFamily="2" charset="-122"/>
                <a:cs typeface="+mn-cs"/>
              </a:rPr>
              <a:t>2</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Wushuang Bai</a:t>
            </a:r>
            <a:r>
              <a:rPr lang="en-US" altLang="zh-CN" baseline="30000" dirty="0">
                <a:solidFill>
                  <a:prstClr val="black"/>
                </a:solidFill>
                <a:latin typeface="Helvetica" panose="020B0604020202030204" pitchFamily="34" charset="0"/>
                <a:ea typeface="等线" panose="02010600030101010101" pitchFamily="2" charset="-122"/>
              </a:rPr>
              <a:t> 1</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a:t>
            </a:r>
            <a:endParaRPr kumimoji="0" lang="en-US" altLang="zh-CN" b="0" i="0" u="none" strike="noStrike" kern="1200" cap="none" spc="0" normalizeH="0" baseline="30000" noProof="0" dirty="0">
              <a:ln>
                <a:noFill/>
              </a:ln>
              <a:solidFill>
                <a:prstClr val="black"/>
              </a:solidFill>
              <a:effectLst/>
              <a:uLnTx/>
              <a:uFillTx/>
              <a:latin typeface="Helvetica" panose="020B0604020202030204" pitchFamily="34" charset="0"/>
              <a:ea typeface="等线" panose="02010600030101010101"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Satya Prasad </a:t>
            </a:r>
            <a:r>
              <a:rPr kumimoji="0" lang="en-US" altLang="zh-CN" b="0" i="0" u="none" strike="noStrike" kern="1200" cap="none" spc="0" normalizeH="0" baseline="0" noProof="0" dirty="0" err="1">
                <a:ln>
                  <a:noFill/>
                </a:ln>
                <a:solidFill>
                  <a:prstClr val="black"/>
                </a:solidFill>
                <a:effectLst/>
                <a:uLnTx/>
                <a:uFillTx/>
                <a:latin typeface="Helvetica" panose="020B0604020202030204" pitchFamily="34" charset="0"/>
                <a:ea typeface="等线" panose="02010600030101010101" pitchFamily="2" charset="-122"/>
                <a:cs typeface="+mn-cs"/>
              </a:rPr>
              <a:t>Maddipatla</a:t>
            </a:r>
            <a:r>
              <a:rPr lang="en-US" altLang="zh-CN" baseline="30000" dirty="0">
                <a:solidFill>
                  <a:prstClr val="black"/>
                </a:solidFill>
                <a:latin typeface="Helvetica" panose="020B0604020202030204" pitchFamily="34" charset="0"/>
                <a:ea typeface="等线" panose="02010600030101010101" pitchFamily="2" charset="-122"/>
              </a:rPr>
              <a:t>1 </a:t>
            </a:r>
            <a:r>
              <a:rPr lang="en-US" altLang="zh-CN" dirty="0">
                <a:solidFill>
                  <a:prstClr val="black"/>
                </a:solidFill>
                <a:latin typeface="Helvetica" panose="020B0604020202030204" pitchFamily="34" charset="0"/>
                <a:ea typeface="等线" panose="02010600030101010101" pitchFamily="2" charset="-122"/>
              </a:rPr>
              <a:t>,</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Cindy Chen</a:t>
            </a:r>
            <a:r>
              <a:rPr lang="en-US" altLang="zh-CN" baseline="30000" dirty="0">
                <a:solidFill>
                  <a:prstClr val="black"/>
                </a:solidFill>
                <a:latin typeface="Helvetica" panose="020B0604020202030204" pitchFamily="34" charset="0"/>
                <a:ea typeface="等线" panose="02010600030101010101" pitchFamily="2" charset="-122"/>
              </a:rPr>
              <a:t>3</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a:t>
            </a:r>
            <a:r>
              <a:rPr kumimoji="0" lang="en-US" altLang="zh-CN" b="0" i="0" u="none" strike="noStrike" kern="1200" cap="none" spc="0" normalizeH="0" baseline="0" noProof="0" dirty="0" err="1">
                <a:ln>
                  <a:noFill/>
                </a:ln>
                <a:solidFill>
                  <a:prstClr val="black"/>
                </a:solidFill>
                <a:effectLst/>
                <a:uLnTx/>
                <a:uFillTx/>
                <a:latin typeface="Helvetica" panose="020B0604020202030204" pitchFamily="34" charset="0"/>
                <a:ea typeface="等线" panose="02010600030101010101" pitchFamily="2" charset="-122"/>
                <a:cs typeface="+mn-cs"/>
              </a:rPr>
              <a:t>Kshitij</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a:t>
            </a:r>
            <a:r>
              <a:rPr kumimoji="0" lang="en-US" altLang="zh-CN" b="0" i="0" u="none" strike="noStrike" kern="1200" cap="none" spc="0" normalizeH="0" baseline="0" noProof="0" dirty="0" err="1">
                <a:ln>
                  <a:noFill/>
                </a:ln>
                <a:solidFill>
                  <a:prstClr val="black"/>
                </a:solidFill>
                <a:effectLst/>
                <a:uLnTx/>
                <a:uFillTx/>
                <a:latin typeface="Helvetica" panose="020B0604020202030204" pitchFamily="34" charset="0"/>
                <a:ea typeface="等线" panose="02010600030101010101" pitchFamily="2" charset="-122"/>
                <a:cs typeface="+mn-cs"/>
              </a:rPr>
              <a:t>Jerath</a:t>
            </a:r>
            <a:r>
              <a:rPr lang="en-US" altLang="zh-CN" baseline="30000" dirty="0">
                <a:solidFill>
                  <a:prstClr val="black"/>
                </a:solidFill>
                <a:latin typeface="Helvetica" panose="020B0604020202030204" pitchFamily="34" charset="0"/>
                <a:ea typeface="等线" panose="02010600030101010101" pitchFamily="2" charset="-122"/>
              </a:rPr>
              <a:t>3</a:t>
            </a:r>
            <a:r>
              <a:rPr lang="en-US" altLang="zh-CN" dirty="0">
                <a:solidFill>
                  <a:prstClr val="black"/>
                </a:solidFill>
                <a:latin typeface="Helvetica" panose="020B0604020202030204" pitchFamily="34" charset="0"/>
                <a:ea typeface="等线" panose="02010600030101010101" pitchFamily="2" charset="-122"/>
              </a:rPr>
              <a:t>, </a:t>
            </a:r>
            <a:endPar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Hossein </a:t>
            </a:r>
            <a:r>
              <a:rPr kumimoji="0" lang="en-US" altLang="zh-CN" b="0" i="0" u="none" strike="noStrike" kern="1200" cap="none" spc="0" normalizeH="0" baseline="0" noProof="0" dirty="0" err="1">
                <a:ln>
                  <a:noFill/>
                </a:ln>
                <a:solidFill>
                  <a:prstClr val="black"/>
                </a:solidFill>
                <a:effectLst/>
                <a:uLnTx/>
                <a:uFillTx/>
                <a:latin typeface="Helvetica" panose="020B0604020202030204" pitchFamily="34" charset="0"/>
                <a:ea typeface="等线" panose="02010600030101010101" pitchFamily="2" charset="-122"/>
                <a:cs typeface="+mn-cs"/>
              </a:rPr>
              <a:t>Haeri</a:t>
            </a:r>
            <a:r>
              <a:rPr lang="en-US" altLang="zh-CN" baseline="30000" dirty="0">
                <a:solidFill>
                  <a:prstClr val="black"/>
                </a:solidFill>
                <a:latin typeface="Helvetica" panose="020B0604020202030204" pitchFamily="34" charset="0"/>
                <a:ea typeface="等线" panose="02010600030101010101" pitchFamily="2" charset="-122"/>
              </a:rPr>
              <a:t>3</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Lorina </a:t>
            </a:r>
            <a:r>
              <a:rPr kumimoji="0" lang="en-US" altLang="zh-CN" b="0" i="0" u="none" strike="noStrike" kern="1200" cap="none" spc="0" normalizeH="0" baseline="0" noProof="0" dirty="0" err="1">
                <a:ln>
                  <a:noFill/>
                </a:ln>
                <a:solidFill>
                  <a:prstClr val="black"/>
                </a:solidFill>
                <a:effectLst/>
                <a:uLnTx/>
                <a:uFillTx/>
                <a:latin typeface="Helvetica" panose="020B0604020202030204" pitchFamily="34" charset="0"/>
                <a:ea typeface="等线" panose="02010600030101010101" pitchFamily="2" charset="-122"/>
                <a:cs typeface="+mn-cs"/>
              </a:rPr>
              <a:t>Sinanaj</a:t>
            </a:r>
            <a:r>
              <a:rPr lang="en-US" altLang="zh-CN" baseline="30000" dirty="0">
                <a:solidFill>
                  <a:prstClr val="black"/>
                </a:solidFill>
                <a:latin typeface="Helvetica" panose="020B0604020202030204" pitchFamily="34" charset="0"/>
                <a:ea typeface="等线" panose="02010600030101010101" pitchFamily="2" charset="-122"/>
              </a:rPr>
              <a:t>3</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Sean Brennan</a:t>
            </a:r>
            <a:r>
              <a:rPr kumimoji="0" lang="en-US" altLang="zh-CN" b="0" i="0" u="none" strike="noStrike" kern="1200" cap="none" spc="0" normalizeH="0" baseline="30000" noProof="0" dirty="0">
                <a:ln>
                  <a:noFill/>
                </a:ln>
                <a:solidFill>
                  <a:prstClr val="black"/>
                </a:solidFill>
                <a:effectLst/>
                <a:uLnTx/>
                <a:uFillTx/>
                <a:latin typeface="Helvetica" panose="020B0604020202030204" pitchFamily="34" charset="0"/>
                <a:ea typeface="等线" panose="02010600030101010101" pitchFamily="2" charset="-122"/>
                <a:cs typeface="+mn-cs"/>
              </a:rPr>
              <a:t>1</a:t>
            </a:r>
            <a:endParaRPr kumimoji="0" lang="en-US" altLang="en-US" b="0" i="0" u="none" strike="noStrike" kern="1200" cap="none" spc="0" normalizeH="0" baseline="30000" noProof="0" dirty="0">
              <a:ln>
                <a:noFill/>
              </a:ln>
              <a:solidFill>
                <a:prstClr val="black"/>
              </a:solidFill>
              <a:effectLst/>
              <a:uLnTx/>
              <a:uFillTx/>
              <a:latin typeface="Helvetica" panose="020B0604020202030204" pitchFamily="34" charset="0"/>
              <a:ea typeface="+mn-ea"/>
              <a:cs typeface="+mn-cs"/>
            </a:endParaRPr>
          </a:p>
        </p:txBody>
      </p:sp>
      <p:sp>
        <p:nvSpPr>
          <p:cNvPr id="13" name="Slide Number Placeholder 12">
            <a:extLst>
              <a:ext uri="{FF2B5EF4-FFF2-40B4-BE49-F238E27FC236}">
                <a16:creationId xmlns:a16="http://schemas.microsoft.com/office/drawing/2014/main" id="{4685B8A2-A3A3-4E12-B46D-CD048F7DA496}"/>
              </a:ext>
            </a:extLst>
          </p:cNvPr>
          <p:cNvSpPr>
            <a:spLocks noGrp="1"/>
          </p:cNvSpPr>
          <p:nvPr>
            <p:ph type="sldNum" sz="quarter" idx="12"/>
          </p:nvPr>
        </p:nvSpPr>
        <p:spPr/>
        <p:txBody>
          <a:bodyPr/>
          <a:lstStyle/>
          <a:p>
            <a:fld id="{9C83FA52-DE9E-F74B-8D92-F52C18C07DAA}" type="slidenum">
              <a:rPr lang="en-US" smtClean="0"/>
              <a:t>1</a:t>
            </a:fld>
            <a:endParaRPr lang="en-US"/>
          </a:p>
        </p:txBody>
      </p:sp>
      <p:pic>
        <p:nvPicPr>
          <p:cNvPr id="6" name="Picture 5" descr="content image">
            <a:extLst>
              <a:ext uri="{FF2B5EF4-FFF2-40B4-BE49-F238E27FC236}">
                <a16:creationId xmlns:a16="http://schemas.microsoft.com/office/drawing/2014/main" id="{01AC880A-26AA-478A-B58A-00C34463D6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644" y="5635490"/>
            <a:ext cx="1689451" cy="5300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a:extLst>
              <a:ext uri="{FF2B5EF4-FFF2-40B4-BE49-F238E27FC236}">
                <a16:creationId xmlns:a16="http://schemas.microsoft.com/office/drawing/2014/main" id="{FF126855-45C7-4615-8DF8-C0775BAD7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941" y="5626087"/>
            <a:ext cx="1327025" cy="5488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NSF Logo | NSF - National Science Foundation">
            <a:extLst>
              <a:ext uri="{FF2B5EF4-FFF2-40B4-BE49-F238E27FC236}">
                <a16:creationId xmlns:a16="http://schemas.microsoft.com/office/drawing/2014/main" id="{1057E655-D3E7-4F49-A964-20BBDC858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6898" y="5451147"/>
            <a:ext cx="758320" cy="7622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6AC03E5-9D0F-461B-AC6A-F8F063CF1FF2}"/>
              </a:ext>
            </a:extLst>
          </p:cNvPr>
          <p:cNvSpPr/>
          <p:nvPr/>
        </p:nvSpPr>
        <p:spPr>
          <a:xfrm>
            <a:off x="0" y="4221162"/>
            <a:ext cx="12192000" cy="1323439"/>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30000" noProof="0" dirty="0">
                <a:ln>
                  <a:noFill/>
                </a:ln>
                <a:solidFill>
                  <a:prstClr val="black"/>
                </a:solidFill>
                <a:effectLst/>
                <a:uLnTx/>
                <a:uFillTx/>
                <a:latin typeface="Helvetica" panose="020B0604020202030204" pitchFamily="34" charset="0"/>
                <a:ea typeface="等线" panose="02010600030101010101" pitchFamily="2" charset="-122"/>
                <a:cs typeface="+mn-cs"/>
              </a:rPr>
              <a:t>1</a:t>
            </a:r>
            <a:r>
              <a:rPr kumimoji="0" lang="en-US" altLang="zh-CN" sz="1600"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The Pennsylvania State University</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1600" baseline="30000" dirty="0">
                <a:solidFill>
                  <a:prstClr val="black"/>
                </a:solidFill>
                <a:latin typeface="Helvetica" panose="020B0604020202030204" pitchFamily="34" charset="0"/>
                <a:ea typeface="等线" panose="02010600030101010101" pitchFamily="2" charset="-122"/>
              </a:rPr>
              <a:t>2</a:t>
            </a:r>
            <a:r>
              <a:rPr lang="en-US" altLang="zh-CN" sz="1600" dirty="0">
                <a:solidFill>
                  <a:prstClr val="black"/>
                </a:solidFill>
                <a:latin typeface="Helvetica" panose="020B0604020202030204" pitchFamily="34" charset="0"/>
                <a:ea typeface="等线" panose="02010600030101010101" pitchFamily="2" charset="-122"/>
              </a:rPr>
              <a:t>Bucknell University</a:t>
            </a:r>
            <a:endParaRPr lang="en-US" altLang="en-US" sz="1600" dirty="0">
              <a:solidFill>
                <a:prstClr val="black"/>
              </a:solidFill>
              <a:latin typeface="Helvetica" panose="020B0604020202030204" pitchFamily="34" charset="0"/>
              <a:ea typeface="等线" panose="02010600030101010101" pitchFamily="2" charset="-122"/>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1600" baseline="30000" dirty="0">
                <a:solidFill>
                  <a:prstClr val="black"/>
                </a:solidFill>
                <a:latin typeface="Helvetica" panose="020B0604020202030204" pitchFamily="34" charset="0"/>
                <a:ea typeface="等线" panose="02010600030101010101" pitchFamily="2" charset="-122"/>
              </a:rPr>
              <a:t>3</a:t>
            </a:r>
            <a:r>
              <a:rPr lang="en-US" altLang="zh-CN" sz="1600" dirty="0">
                <a:solidFill>
                  <a:prstClr val="black"/>
                </a:solidFill>
                <a:latin typeface="Helvetica" panose="020B0604020202030204" pitchFamily="34" charset="0"/>
                <a:ea typeface="等线" panose="02010600030101010101" pitchFamily="2" charset="-122"/>
              </a:rPr>
              <a:t>University of Massachusetts Lowell</a:t>
            </a:r>
            <a:endParaRPr lang="en-US" altLang="en-US" sz="1600" dirty="0">
              <a:solidFill>
                <a:prstClr val="black"/>
              </a:solidFill>
              <a:latin typeface="Helvetica" panose="020B0604020202030204" pitchFamily="34" charset="0"/>
              <a:ea typeface="等线" panose="02010600030101010101" pitchFamily="2" charset="-122"/>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Helvetica" panose="020B0604020202030204" pitchFamily="34" charset="0"/>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Helvetica" panose="020B0604020202030204" pitchFamily="34" charset="0"/>
                <a:ea typeface="+mn-ea"/>
                <a:cs typeface="+mn-cs"/>
              </a:rPr>
              <a:t>202</a:t>
            </a:r>
            <a:r>
              <a:rPr kumimoji="0" lang="en-US" altLang="zh-CN" sz="1600" b="0" i="0" u="none" strike="noStrike" kern="1200" cap="none" spc="0" normalizeH="0" baseline="0" noProof="0" dirty="0">
                <a:ln>
                  <a:noFill/>
                </a:ln>
                <a:solidFill>
                  <a:prstClr val="black"/>
                </a:solidFill>
                <a:effectLst/>
                <a:uLnTx/>
                <a:uFillTx/>
                <a:latin typeface="Helvetica" panose="020B0604020202030204" pitchFamily="34" charset="0"/>
                <a:ea typeface="+mn-ea"/>
                <a:cs typeface="+mn-cs"/>
              </a:rPr>
              <a:t>2</a:t>
            </a:r>
            <a:endParaRPr kumimoji="0" lang="en-US" altLang="en-US" sz="1600" b="0" i="0" u="none" strike="noStrike" kern="1200" cap="none" spc="0" normalizeH="0" baseline="0" noProof="0" dirty="0">
              <a:ln>
                <a:noFill/>
              </a:ln>
              <a:solidFill>
                <a:prstClr val="black"/>
              </a:solidFill>
              <a:effectLst/>
              <a:uLnTx/>
              <a:uFillTx/>
              <a:latin typeface="Helvetica" panose="020B0604020202030204" pitchFamily="34" charset="0"/>
              <a:ea typeface="+mn-ea"/>
              <a:cs typeface="+mn-cs"/>
            </a:endParaRPr>
          </a:p>
        </p:txBody>
      </p:sp>
      <p:pic>
        <p:nvPicPr>
          <p:cNvPr id="11" name="Picture 9">
            <a:extLst>
              <a:ext uri="{FF2B5EF4-FFF2-40B4-BE49-F238E27FC236}">
                <a16:creationId xmlns:a16="http://schemas.microsoft.com/office/drawing/2014/main" id="{0DE1A397-BC20-4F0B-B427-BCC799A9012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000"/>
          <a:stretch/>
        </p:blipFill>
        <p:spPr bwMode="auto">
          <a:xfrm>
            <a:off x="4269812" y="5512355"/>
            <a:ext cx="933189" cy="6397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SS2022-Logo-transparent">
            <a:extLst>
              <a:ext uri="{FF2B5EF4-FFF2-40B4-BE49-F238E27FC236}">
                <a16:creationId xmlns:a16="http://schemas.microsoft.com/office/drawing/2014/main" id="{C368E2BE-C2E0-EC4E-8685-5241E09BD5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358" y="5512354"/>
            <a:ext cx="882093" cy="70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8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A41-347F-4A3B-9F5D-9C333CCDB43E}"/>
              </a:ext>
            </a:extLst>
          </p:cNvPr>
          <p:cNvSpPr>
            <a:spLocks noGrp="1"/>
          </p:cNvSpPr>
          <p:nvPr>
            <p:ph type="title"/>
          </p:nvPr>
        </p:nvSpPr>
        <p:spPr>
          <a:xfrm>
            <a:off x="447675" y="204390"/>
            <a:ext cx="11296650" cy="1324481"/>
          </a:xfrm>
        </p:spPr>
        <p:txBody>
          <a:bodyPr vert="horz" lIns="91440" tIns="45720" rIns="91440" bIns="45720" rtlCol="0" anchor="ctr">
            <a:noAutofit/>
          </a:bodyPr>
          <a:lstStyle/>
          <a:p>
            <a:r>
              <a:rPr lang="en-US" altLang="zh-CN" sz="2800" dirty="0"/>
              <a:t>The road surface is tiled into regular grids and coordinate system of the grids is carefully chosen as it plays an essential role in data aggregation.</a:t>
            </a:r>
          </a:p>
        </p:txBody>
      </p:sp>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10</a:t>
            </a:fld>
            <a:endParaRPr lang="en-US"/>
          </a:p>
        </p:txBody>
      </p:sp>
      <p:pic>
        <p:nvPicPr>
          <p:cNvPr id="7" name="Picture 6">
            <a:extLst>
              <a:ext uri="{FF2B5EF4-FFF2-40B4-BE49-F238E27FC236}">
                <a16:creationId xmlns:a16="http://schemas.microsoft.com/office/drawing/2014/main" id="{52189991-D4BD-479E-8697-61C6328C1692}"/>
              </a:ext>
            </a:extLst>
          </p:cNvPr>
          <p:cNvPicPr>
            <a:picLocks noChangeAspect="1"/>
          </p:cNvPicPr>
          <p:nvPr/>
        </p:nvPicPr>
        <p:blipFill rotWithShape="1">
          <a:blip r:embed="rId4"/>
          <a:srcRect l="9351" r="6993"/>
          <a:stretch/>
        </p:blipFill>
        <p:spPr>
          <a:xfrm>
            <a:off x="737972" y="2110604"/>
            <a:ext cx="11113135" cy="2656602"/>
          </a:xfrm>
          <a:prstGeom prst="rect">
            <a:avLst/>
          </a:prstGeom>
        </p:spPr>
      </p:pic>
      <p:sp>
        <p:nvSpPr>
          <p:cNvPr id="6" name="TextBox 5">
            <a:extLst>
              <a:ext uri="{FF2B5EF4-FFF2-40B4-BE49-F238E27FC236}">
                <a16:creationId xmlns:a16="http://schemas.microsoft.com/office/drawing/2014/main" id="{256D935C-94D9-6452-67B4-BD390C32FDDE}"/>
              </a:ext>
            </a:extLst>
          </p:cNvPr>
          <p:cNvSpPr txBox="1"/>
          <p:nvPr/>
        </p:nvSpPr>
        <p:spPr>
          <a:xfrm>
            <a:off x="1594293" y="5103075"/>
            <a:ext cx="9048307" cy="646331"/>
          </a:xfrm>
          <a:prstGeom prst="rect">
            <a:avLst/>
          </a:prstGeom>
          <a:noFill/>
        </p:spPr>
        <p:txBody>
          <a:bodyPr wrap="square">
            <a:spAutoFit/>
          </a:bodyPr>
          <a:lstStyle/>
          <a:p>
            <a:r>
              <a:rPr lang="zh-CN" altLang="en-US" dirty="0"/>
              <a:t>Figure: Grid-based road surface representation example. (a) a true road sample, (b) curved road grid in EN coordinates, (c) uncurved road grid in ST coordinates.</a:t>
            </a:r>
          </a:p>
        </p:txBody>
      </p:sp>
    </p:spTree>
    <p:custDataLst>
      <p:tags r:id="rId1"/>
    </p:custDataLst>
    <p:extLst>
      <p:ext uri="{BB962C8B-B14F-4D97-AF65-F5344CB8AC3E}">
        <p14:creationId xmlns:p14="http://schemas.microsoft.com/office/powerpoint/2010/main" val="651787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D1BDA-125A-4B5B-A822-A61836EC889D}"/>
              </a:ext>
            </a:extLst>
          </p:cNvPr>
          <p:cNvPicPr>
            <a:picLocks noChangeAspect="1"/>
          </p:cNvPicPr>
          <p:nvPr/>
        </p:nvPicPr>
        <p:blipFill>
          <a:blip r:embed="rId4"/>
          <a:stretch>
            <a:fillRect/>
          </a:stretch>
        </p:blipFill>
        <p:spPr>
          <a:xfrm>
            <a:off x="1049980" y="1749958"/>
            <a:ext cx="4771700" cy="3358084"/>
          </a:xfrm>
          <a:prstGeom prst="rect">
            <a:avLst/>
          </a:prstGeom>
        </p:spPr>
      </p:pic>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11</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438150" y="639832"/>
            <a:ext cx="11296650" cy="753812"/>
          </a:xfrm>
        </p:spPr>
        <p:txBody>
          <a:bodyPr>
            <a:noAutofit/>
          </a:bodyPr>
          <a:lstStyle/>
          <a:p>
            <a:r>
              <a:rPr lang="en-US" altLang="zh-CN" sz="2800" dirty="0">
                <a:ea typeface="隶书"/>
              </a:rPr>
              <a:t>The measured raw friction data is associated with each grid cell and the friction value in each grid is represented statistical results of associated raw data.</a:t>
            </a:r>
            <a:endParaRPr lang="zh-CN" altLang="en-US" sz="2800" dirty="0">
              <a:ea typeface="隶书"/>
            </a:endParaRPr>
          </a:p>
        </p:txBody>
      </p:sp>
      <p:sp>
        <p:nvSpPr>
          <p:cNvPr id="12" name="Rectangle 11">
            <a:extLst>
              <a:ext uri="{FF2B5EF4-FFF2-40B4-BE49-F238E27FC236}">
                <a16:creationId xmlns:a16="http://schemas.microsoft.com/office/drawing/2014/main" id="{2DEE8053-7CAF-4736-BB8D-3F46FBA01C5A}"/>
              </a:ext>
            </a:extLst>
          </p:cNvPr>
          <p:cNvSpPr/>
          <p:nvPr/>
        </p:nvSpPr>
        <p:spPr>
          <a:xfrm>
            <a:off x="3200400" y="3146974"/>
            <a:ext cx="66040" cy="6761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a:extLst>
              <a:ext uri="{FF2B5EF4-FFF2-40B4-BE49-F238E27FC236}">
                <a16:creationId xmlns:a16="http://schemas.microsoft.com/office/drawing/2014/main" id="{E7A82FB1-731D-4CB9-95EC-C5572C6415A2}"/>
              </a:ext>
            </a:extLst>
          </p:cNvPr>
          <p:cNvCxnSpPr>
            <a:cxnSpLocks/>
            <a:stCxn id="12" idx="3"/>
          </p:cNvCxnSpPr>
          <p:nvPr/>
        </p:nvCxnSpPr>
        <p:spPr>
          <a:xfrm>
            <a:off x="3266440" y="3180783"/>
            <a:ext cx="3552036" cy="753812"/>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CEFBB18-BD3D-FC1E-E76E-7F75B60B3B60}"/>
              </a:ext>
            </a:extLst>
          </p:cNvPr>
          <p:cNvPicPr>
            <a:picLocks noChangeAspect="1"/>
          </p:cNvPicPr>
          <p:nvPr/>
        </p:nvPicPr>
        <p:blipFill rotWithShape="1">
          <a:blip r:embed="rId5"/>
          <a:srcRect l="34236" t="53869" r="58247" b="36176"/>
          <a:stretch/>
        </p:blipFill>
        <p:spPr>
          <a:xfrm>
            <a:off x="6818476" y="2063709"/>
            <a:ext cx="3041804" cy="2791161"/>
          </a:xfrm>
          <a:prstGeom prst="rect">
            <a:avLst/>
          </a:prstGeom>
          <a:ln w="28575">
            <a:solidFill>
              <a:srgbClr val="7030A0"/>
            </a:solidFill>
          </a:ln>
        </p:spPr>
      </p:pic>
      <p:sp>
        <p:nvSpPr>
          <p:cNvPr id="19" name="Oval 18">
            <a:extLst>
              <a:ext uri="{FF2B5EF4-FFF2-40B4-BE49-F238E27FC236}">
                <a16:creationId xmlns:a16="http://schemas.microsoft.com/office/drawing/2014/main" id="{F6E2F291-A969-D852-225D-ED3F80D2B4F4}"/>
              </a:ext>
            </a:extLst>
          </p:cNvPr>
          <p:cNvSpPr/>
          <p:nvPr/>
        </p:nvSpPr>
        <p:spPr>
          <a:xfrm>
            <a:off x="8036719" y="4036682"/>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Oval 20">
            <a:extLst>
              <a:ext uri="{FF2B5EF4-FFF2-40B4-BE49-F238E27FC236}">
                <a16:creationId xmlns:a16="http://schemas.microsoft.com/office/drawing/2014/main" id="{E1CE9FDF-6D8F-AA71-3B93-ECAD65007CB3}"/>
              </a:ext>
            </a:extLst>
          </p:cNvPr>
          <p:cNvSpPr/>
          <p:nvPr/>
        </p:nvSpPr>
        <p:spPr>
          <a:xfrm>
            <a:off x="8610600" y="3429000"/>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val 22">
            <a:extLst>
              <a:ext uri="{FF2B5EF4-FFF2-40B4-BE49-F238E27FC236}">
                <a16:creationId xmlns:a16="http://schemas.microsoft.com/office/drawing/2014/main" id="{5D2ECF63-9F73-7F0B-FF70-7F83C6CD8EE2}"/>
              </a:ext>
            </a:extLst>
          </p:cNvPr>
          <p:cNvSpPr/>
          <p:nvPr/>
        </p:nvSpPr>
        <p:spPr>
          <a:xfrm>
            <a:off x="7853839" y="2958756"/>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Oval 23">
            <a:extLst>
              <a:ext uri="{FF2B5EF4-FFF2-40B4-BE49-F238E27FC236}">
                <a16:creationId xmlns:a16="http://schemas.microsoft.com/office/drawing/2014/main" id="{FFFDE657-27F2-569B-0E5C-05DC69A0191E}"/>
              </a:ext>
            </a:extLst>
          </p:cNvPr>
          <p:cNvSpPr/>
          <p:nvPr/>
        </p:nvSpPr>
        <p:spPr>
          <a:xfrm>
            <a:off x="8440579" y="2382493"/>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Oval 24">
            <a:extLst>
              <a:ext uri="{FF2B5EF4-FFF2-40B4-BE49-F238E27FC236}">
                <a16:creationId xmlns:a16="http://schemas.microsoft.com/office/drawing/2014/main" id="{7EBBCC54-EEC9-3B88-B7AA-C712C0B0CD9D}"/>
              </a:ext>
            </a:extLst>
          </p:cNvPr>
          <p:cNvSpPr/>
          <p:nvPr/>
        </p:nvSpPr>
        <p:spPr>
          <a:xfrm>
            <a:off x="9254962" y="3945242"/>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Oval 25">
            <a:extLst>
              <a:ext uri="{FF2B5EF4-FFF2-40B4-BE49-F238E27FC236}">
                <a16:creationId xmlns:a16="http://schemas.microsoft.com/office/drawing/2014/main" id="{6EC4CA01-7A0D-5476-1879-2D21A840D43D}"/>
              </a:ext>
            </a:extLst>
          </p:cNvPr>
          <p:cNvSpPr/>
          <p:nvPr/>
        </p:nvSpPr>
        <p:spPr>
          <a:xfrm>
            <a:off x="8871581" y="4540555"/>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E2D6B4EE-726D-5DC5-D69B-9656A360D22D}"/>
              </a:ext>
            </a:extLst>
          </p:cNvPr>
          <p:cNvSpPr/>
          <p:nvPr/>
        </p:nvSpPr>
        <p:spPr>
          <a:xfrm>
            <a:off x="7328531" y="3534700"/>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Oval 27">
            <a:extLst>
              <a:ext uri="{FF2B5EF4-FFF2-40B4-BE49-F238E27FC236}">
                <a16:creationId xmlns:a16="http://schemas.microsoft.com/office/drawing/2014/main" id="{92C986D4-EBC7-D48C-B23A-8A490F9EF111}"/>
              </a:ext>
            </a:extLst>
          </p:cNvPr>
          <p:cNvSpPr/>
          <p:nvPr/>
        </p:nvSpPr>
        <p:spPr>
          <a:xfrm>
            <a:off x="7540703" y="4631995"/>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Oval 28">
            <a:extLst>
              <a:ext uri="{FF2B5EF4-FFF2-40B4-BE49-F238E27FC236}">
                <a16:creationId xmlns:a16="http://schemas.microsoft.com/office/drawing/2014/main" id="{E8713803-7F61-459F-8B71-B7DEBF66CB6C}"/>
              </a:ext>
            </a:extLst>
          </p:cNvPr>
          <p:cNvSpPr/>
          <p:nvPr/>
        </p:nvSpPr>
        <p:spPr>
          <a:xfrm>
            <a:off x="7202561" y="2382493"/>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Oval 29">
            <a:extLst>
              <a:ext uri="{FF2B5EF4-FFF2-40B4-BE49-F238E27FC236}">
                <a16:creationId xmlns:a16="http://schemas.microsoft.com/office/drawing/2014/main" id="{7DEBCC51-5E5C-3AB4-1078-98F57A01B944}"/>
              </a:ext>
            </a:extLst>
          </p:cNvPr>
          <p:cNvSpPr/>
          <p:nvPr/>
        </p:nvSpPr>
        <p:spPr>
          <a:xfrm>
            <a:off x="9072082" y="2821318"/>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val 30">
            <a:extLst>
              <a:ext uri="{FF2B5EF4-FFF2-40B4-BE49-F238E27FC236}">
                <a16:creationId xmlns:a16="http://schemas.microsoft.com/office/drawing/2014/main" id="{8A1D90D1-0E95-B078-CA3D-BA30749D7DE5}"/>
              </a:ext>
            </a:extLst>
          </p:cNvPr>
          <p:cNvSpPr/>
          <p:nvPr/>
        </p:nvSpPr>
        <p:spPr>
          <a:xfrm>
            <a:off x="9629780" y="2252454"/>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31">
            <a:extLst>
              <a:ext uri="{FF2B5EF4-FFF2-40B4-BE49-F238E27FC236}">
                <a16:creationId xmlns:a16="http://schemas.microsoft.com/office/drawing/2014/main" id="{5A933D26-7D00-D0C0-FCF3-D73CF8AC3070}"/>
              </a:ext>
            </a:extLst>
          </p:cNvPr>
          <p:cNvSpPr/>
          <p:nvPr/>
        </p:nvSpPr>
        <p:spPr>
          <a:xfrm>
            <a:off x="6970864" y="5705939"/>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32">
            <a:extLst>
              <a:ext uri="{FF2B5EF4-FFF2-40B4-BE49-F238E27FC236}">
                <a16:creationId xmlns:a16="http://schemas.microsoft.com/office/drawing/2014/main" id="{7E42B406-15DC-9802-3B00-D9EF078B2A49}"/>
              </a:ext>
            </a:extLst>
          </p:cNvPr>
          <p:cNvSpPr/>
          <p:nvPr/>
        </p:nvSpPr>
        <p:spPr>
          <a:xfrm>
            <a:off x="6970864" y="5323292"/>
            <a:ext cx="182880" cy="18288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a:extLst>
              <a:ext uri="{FF2B5EF4-FFF2-40B4-BE49-F238E27FC236}">
                <a16:creationId xmlns:a16="http://schemas.microsoft.com/office/drawing/2014/main" id="{8F0A82E5-5272-B28B-CF0D-58BC5D499003}"/>
              </a:ext>
            </a:extLst>
          </p:cNvPr>
          <p:cNvSpPr txBox="1"/>
          <p:nvPr/>
        </p:nvSpPr>
        <p:spPr>
          <a:xfrm>
            <a:off x="7294001" y="5233930"/>
            <a:ext cx="2642955" cy="338554"/>
          </a:xfrm>
          <a:prstGeom prst="rect">
            <a:avLst/>
          </a:prstGeom>
          <a:noFill/>
        </p:spPr>
        <p:txBody>
          <a:bodyPr wrap="square">
            <a:spAutoFit/>
          </a:bodyPr>
          <a:lstStyle/>
          <a:p>
            <a:r>
              <a:rPr lang="en-US" altLang="zh-CN" sz="1600" dirty="0">
                <a:ea typeface="隶书"/>
              </a:rPr>
              <a:t>Raw measurement data</a:t>
            </a:r>
            <a:endParaRPr lang="en-US" altLang="zh-CN" sz="1600" dirty="0">
              <a:effectLst/>
              <a:ea typeface="Times New Roman" panose="02020603050405020304" pitchFamily="18" charset="0"/>
            </a:endParaRPr>
          </a:p>
        </p:txBody>
      </p:sp>
      <p:sp>
        <p:nvSpPr>
          <p:cNvPr id="35" name="TextBox 34">
            <a:extLst>
              <a:ext uri="{FF2B5EF4-FFF2-40B4-BE49-F238E27FC236}">
                <a16:creationId xmlns:a16="http://schemas.microsoft.com/office/drawing/2014/main" id="{6A3996CE-5B73-7556-EC9C-8983D8DFDBFB}"/>
              </a:ext>
            </a:extLst>
          </p:cNvPr>
          <p:cNvSpPr txBox="1"/>
          <p:nvPr/>
        </p:nvSpPr>
        <p:spPr>
          <a:xfrm>
            <a:off x="7328531" y="5626637"/>
            <a:ext cx="2484129" cy="338554"/>
          </a:xfrm>
          <a:prstGeom prst="rect">
            <a:avLst/>
          </a:prstGeom>
          <a:noFill/>
        </p:spPr>
        <p:txBody>
          <a:bodyPr wrap="square">
            <a:spAutoFit/>
          </a:bodyPr>
          <a:lstStyle/>
          <a:p>
            <a:r>
              <a:rPr lang="en-US" altLang="zh-CN" sz="1600" dirty="0">
                <a:ea typeface="隶书"/>
              </a:rPr>
              <a:t>Grid cell aggregation data</a:t>
            </a:r>
            <a:endParaRPr lang="en-US" altLang="zh-CN" sz="1600" dirty="0">
              <a:effectLst/>
              <a:ea typeface="Times New Roman" panose="02020603050405020304" pitchFamily="18" charset="0"/>
            </a:endParaRPr>
          </a:p>
        </p:txBody>
      </p:sp>
      <p:sp>
        <p:nvSpPr>
          <p:cNvPr id="36" name="Oval 35">
            <a:extLst>
              <a:ext uri="{FF2B5EF4-FFF2-40B4-BE49-F238E27FC236}">
                <a16:creationId xmlns:a16="http://schemas.microsoft.com/office/drawing/2014/main" id="{BCBE1F8A-2571-2AB1-6C48-052F006A3B5E}"/>
              </a:ext>
            </a:extLst>
          </p:cNvPr>
          <p:cNvSpPr/>
          <p:nvPr/>
        </p:nvSpPr>
        <p:spPr>
          <a:xfrm>
            <a:off x="6857043" y="4128122"/>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a:extLst>
              <a:ext uri="{FF2B5EF4-FFF2-40B4-BE49-F238E27FC236}">
                <a16:creationId xmlns:a16="http://schemas.microsoft.com/office/drawing/2014/main" id="{A22AE3BC-2483-3A39-DD28-F34CE9235AB1}"/>
              </a:ext>
            </a:extLst>
          </p:cNvPr>
          <p:cNvSpPr txBox="1"/>
          <p:nvPr/>
        </p:nvSpPr>
        <p:spPr>
          <a:xfrm>
            <a:off x="1855465" y="5198847"/>
            <a:ext cx="2484129" cy="369332"/>
          </a:xfrm>
          <a:prstGeom prst="rect">
            <a:avLst/>
          </a:prstGeom>
          <a:noFill/>
        </p:spPr>
        <p:txBody>
          <a:bodyPr wrap="square">
            <a:spAutoFit/>
          </a:bodyPr>
          <a:lstStyle/>
          <a:p>
            <a:r>
              <a:rPr lang="zh-CN" altLang="en-US" dirty="0"/>
              <a:t>10cm</a:t>
            </a:r>
            <a:r>
              <a:rPr lang="en-US" altLang="zh-CN" dirty="0"/>
              <a:t> by </a:t>
            </a:r>
            <a:r>
              <a:rPr lang="zh-CN" altLang="en-US" dirty="0"/>
              <a:t>10cm grid size</a:t>
            </a:r>
          </a:p>
        </p:txBody>
      </p:sp>
    </p:spTree>
    <p:custDataLst>
      <p:tags r:id="rId1"/>
    </p:custDataLst>
    <p:extLst>
      <p:ext uri="{BB962C8B-B14F-4D97-AF65-F5344CB8AC3E}">
        <p14:creationId xmlns:p14="http://schemas.microsoft.com/office/powerpoint/2010/main" val="679209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12</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352425" y="483102"/>
            <a:ext cx="11620500" cy="753812"/>
          </a:xfrm>
        </p:spPr>
        <p:txBody>
          <a:bodyPr>
            <a:noAutofit/>
          </a:bodyPr>
          <a:lstStyle/>
          <a:p>
            <a:r>
              <a:rPr lang="en-US" altLang="zh-CN" sz="2800" dirty="0">
                <a:ea typeface="隶书"/>
              </a:rPr>
              <a:t>A grid-based road friction map with a high spatial resolution is generated. However, the data size of this friction map is still too large for fast sharing.</a:t>
            </a:r>
          </a:p>
        </p:txBody>
      </p:sp>
      <p:sp>
        <p:nvSpPr>
          <p:cNvPr id="9" name="TextBox 8">
            <a:extLst>
              <a:ext uri="{FF2B5EF4-FFF2-40B4-BE49-F238E27FC236}">
                <a16:creationId xmlns:a16="http://schemas.microsoft.com/office/drawing/2014/main" id="{A8626222-FE90-48AD-8CEB-775576C81EC1}"/>
              </a:ext>
            </a:extLst>
          </p:cNvPr>
          <p:cNvSpPr txBox="1"/>
          <p:nvPr/>
        </p:nvSpPr>
        <p:spPr>
          <a:xfrm>
            <a:off x="831693" y="4673784"/>
            <a:ext cx="4917431" cy="338554"/>
          </a:xfrm>
          <a:prstGeom prst="rect">
            <a:avLst/>
          </a:prstGeom>
          <a:noFill/>
        </p:spPr>
        <p:txBody>
          <a:bodyPr wrap="square">
            <a:spAutoFit/>
          </a:bodyPr>
          <a:lstStyle/>
          <a:p>
            <a:pPr algn="ctr"/>
            <a:r>
              <a:rPr lang="en-US" altLang="zh-CN" sz="1600" dirty="0"/>
              <a:t>Mean friction coefficient value of each grid cell.</a:t>
            </a:r>
            <a:endParaRPr lang="zh-CN" altLang="en-US" sz="1600" dirty="0"/>
          </a:p>
        </p:txBody>
      </p:sp>
      <p:sp>
        <p:nvSpPr>
          <p:cNvPr id="10" name="TextBox 9">
            <a:extLst>
              <a:ext uri="{FF2B5EF4-FFF2-40B4-BE49-F238E27FC236}">
                <a16:creationId xmlns:a16="http://schemas.microsoft.com/office/drawing/2014/main" id="{207A6920-BE72-4146-83B2-7A41C56C2932}"/>
              </a:ext>
            </a:extLst>
          </p:cNvPr>
          <p:cNvSpPr txBox="1"/>
          <p:nvPr/>
        </p:nvSpPr>
        <p:spPr>
          <a:xfrm>
            <a:off x="1742400" y="5456486"/>
            <a:ext cx="9101191"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t>Aggregate </a:t>
            </a:r>
            <a:r>
              <a:rPr lang="en-US" altLang="zh-CN" sz="1800" dirty="0"/>
              <a:t>10 million </a:t>
            </a:r>
            <a:r>
              <a:rPr lang="en-US" altLang="zh-CN" dirty="0"/>
              <a:t>raw data into </a:t>
            </a:r>
            <a:r>
              <a:rPr kumimoji="0" lang="en-US" altLang="zh-CN" sz="1800" i="0" u="none" strike="noStrike" kern="1200" cap="none" spc="0" normalizeH="0" baseline="0" noProof="0" dirty="0">
                <a:ln>
                  <a:noFill/>
                </a:ln>
                <a:solidFill>
                  <a:prstClr val="black"/>
                </a:solidFill>
                <a:effectLst/>
                <a:uLnTx/>
                <a:uFillTx/>
                <a:ea typeface="+mn-ea"/>
                <a:cs typeface="+mn-cs"/>
              </a:rPr>
              <a:t>0.4 million grids data with ~130MB</a:t>
            </a:r>
            <a:r>
              <a:rPr lang="en-US" altLang="zh-CN" sz="1800" dirty="0"/>
              <a:t> </a:t>
            </a:r>
            <a:r>
              <a:rPr lang="en-US" altLang="zh-CN" dirty="0"/>
              <a:t>storage </a:t>
            </a:r>
            <a:r>
              <a:rPr lang="zh-CN" altLang="en-US" dirty="0"/>
              <a:t>space</a:t>
            </a:r>
            <a:endParaRPr lang="en-US" altLang="zh-CN" dirty="0"/>
          </a:p>
          <a:p>
            <a:pPr marL="285750" indent="-285750">
              <a:buFont typeface="Arial" panose="020B0604020202020204" pitchFamily="34" charset="0"/>
              <a:buChar char="•"/>
            </a:pPr>
            <a:r>
              <a:rPr lang="zh-CN" altLang="en-US" dirty="0"/>
              <a:t>root-mean-square percentage error</a:t>
            </a:r>
            <a:r>
              <a:rPr lang="en-US" altLang="zh-CN" dirty="0"/>
              <a:t>(RMSPE): 1</a:t>
            </a:r>
            <a:r>
              <a:rPr lang="zh-CN" altLang="en-US" dirty="0"/>
              <a:t>.3</a:t>
            </a:r>
            <a:r>
              <a:rPr lang="en-US" altLang="zh-CN" dirty="0"/>
              <a:t>1</a:t>
            </a:r>
            <a:r>
              <a:rPr lang="zh-CN" altLang="en-US" dirty="0"/>
              <a:t>% </a:t>
            </a:r>
          </a:p>
        </p:txBody>
      </p:sp>
      <p:pic>
        <p:nvPicPr>
          <p:cNvPr id="14" name="Picture 13">
            <a:extLst>
              <a:ext uri="{FF2B5EF4-FFF2-40B4-BE49-F238E27FC236}">
                <a16:creationId xmlns:a16="http://schemas.microsoft.com/office/drawing/2014/main" id="{0229BB7A-FD1B-9185-984B-18D7A1C67B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0340" y="1989006"/>
            <a:ext cx="4822511" cy="2679890"/>
          </a:xfrm>
          <a:prstGeom prst="rect">
            <a:avLst/>
          </a:prstGeom>
          <a:noFill/>
          <a:ln>
            <a:noFill/>
          </a:ln>
        </p:spPr>
      </p:pic>
      <p:sp>
        <p:nvSpPr>
          <p:cNvPr id="16" name="TextBox 15">
            <a:extLst>
              <a:ext uri="{FF2B5EF4-FFF2-40B4-BE49-F238E27FC236}">
                <a16:creationId xmlns:a16="http://schemas.microsoft.com/office/drawing/2014/main" id="{902D02F5-8BF9-94B0-C569-84DD9B725D8F}"/>
              </a:ext>
            </a:extLst>
          </p:cNvPr>
          <p:cNvSpPr txBox="1"/>
          <p:nvPr/>
        </p:nvSpPr>
        <p:spPr>
          <a:xfrm>
            <a:off x="6717676" y="4673784"/>
            <a:ext cx="4267837" cy="338554"/>
          </a:xfrm>
          <a:prstGeom prst="rect">
            <a:avLst/>
          </a:prstGeom>
          <a:noFill/>
        </p:spPr>
        <p:txBody>
          <a:bodyPr wrap="square">
            <a:spAutoFit/>
          </a:bodyPr>
          <a:lstStyle/>
          <a:p>
            <a:pPr algn="ctr"/>
            <a:r>
              <a:rPr lang="en-US" altLang="zh-CN" sz="1600" dirty="0"/>
              <a:t>“True” friction distribution</a:t>
            </a:r>
            <a:endParaRPr lang="zh-CN" altLang="en-US" sz="1600" dirty="0"/>
          </a:p>
        </p:txBody>
      </p:sp>
      <p:pic>
        <p:nvPicPr>
          <p:cNvPr id="17" name="Picture 16">
            <a:extLst>
              <a:ext uri="{FF2B5EF4-FFF2-40B4-BE49-F238E27FC236}">
                <a16:creationId xmlns:a16="http://schemas.microsoft.com/office/drawing/2014/main" id="{A09FC06B-EEB9-D961-F798-F7F91D483F63}"/>
              </a:ext>
            </a:extLst>
          </p:cNvPr>
          <p:cNvPicPr>
            <a:picLocks noChangeAspect="1"/>
          </p:cNvPicPr>
          <p:nvPr/>
        </p:nvPicPr>
        <p:blipFill>
          <a:blip r:embed="rId5"/>
          <a:stretch>
            <a:fillRect/>
          </a:stretch>
        </p:blipFill>
        <p:spPr>
          <a:xfrm>
            <a:off x="930114" y="1989006"/>
            <a:ext cx="4720591" cy="2622083"/>
          </a:xfrm>
          <a:prstGeom prst="rect">
            <a:avLst/>
          </a:prstGeom>
        </p:spPr>
      </p:pic>
    </p:spTree>
    <p:custDataLst>
      <p:tags r:id="rId1"/>
    </p:custDataLst>
    <p:extLst>
      <p:ext uri="{BB962C8B-B14F-4D97-AF65-F5344CB8AC3E}">
        <p14:creationId xmlns:p14="http://schemas.microsoft.com/office/powerpoint/2010/main" val="3947617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381879" y="156651"/>
            <a:ext cx="11296650" cy="1292866"/>
          </a:xfrm>
        </p:spPr>
        <p:txBody>
          <a:bodyPr>
            <a:normAutofit/>
          </a:bodyPr>
          <a:lstStyle/>
          <a:p>
            <a:r>
              <a:rPr lang="en-US" altLang="zh-CN" sz="2800" dirty="0"/>
              <a:t>To produce a more compact representation, cells with similar friction value are clustered further.</a:t>
            </a:r>
            <a:endParaRPr lang="zh-CN" altLang="en-US" sz="2800" dirty="0"/>
          </a:p>
        </p:txBody>
      </p:sp>
      <p:sp>
        <p:nvSpPr>
          <p:cNvPr id="4" name="Slide Number Placeholder 3">
            <a:extLst>
              <a:ext uri="{FF2B5EF4-FFF2-40B4-BE49-F238E27FC236}">
                <a16:creationId xmlns:a16="http://schemas.microsoft.com/office/drawing/2014/main" id="{0AFC95EC-3E1E-45A5-87EF-1EA79DDDEE83}"/>
              </a:ext>
            </a:extLst>
          </p:cNvPr>
          <p:cNvSpPr>
            <a:spLocks noGrp="1"/>
          </p:cNvSpPr>
          <p:nvPr>
            <p:ph type="sldNum" sz="quarter" idx="12"/>
          </p:nvPr>
        </p:nvSpPr>
        <p:spPr/>
        <p:txBody>
          <a:bodyPr/>
          <a:lstStyle/>
          <a:p>
            <a:fld id="{9C83FA52-DE9E-F74B-8D92-F52C18C07DAA}" type="slidenum">
              <a:rPr lang="en-US" smtClean="0"/>
              <a:t>13</a:t>
            </a:fld>
            <a:endParaRPr lang="en-US"/>
          </a:p>
        </p:txBody>
      </p:sp>
      <p:grpSp>
        <p:nvGrpSpPr>
          <p:cNvPr id="18" name="Group 17">
            <a:extLst>
              <a:ext uri="{FF2B5EF4-FFF2-40B4-BE49-F238E27FC236}">
                <a16:creationId xmlns:a16="http://schemas.microsoft.com/office/drawing/2014/main" id="{A150CB13-6E52-D3A0-EA32-BC9627B65876}"/>
              </a:ext>
            </a:extLst>
          </p:cNvPr>
          <p:cNvGrpSpPr/>
          <p:nvPr/>
        </p:nvGrpSpPr>
        <p:grpSpPr>
          <a:xfrm>
            <a:off x="1275478" y="1729419"/>
            <a:ext cx="9509452" cy="3957418"/>
            <a:chOff x="1133148" y="1377150"/>
            <a:chExt cx="9509452" cy="3957418"/>
          </a:xfrm>
        </p:grpSpPr>
        <p:pic>
          <p:nvPicPr>
            <p:cNvPr id="19" name="Picture 18">
              <a:extLst>
                <a:ext uri="{FF2B5EF4-FFF2-40B4-BE49-F238E27FC236}">
                  <a16:creationId xmlns:a16="http://schemas.microsoft.com/office/drawing/2014/main" id="{AC155AE1-0E83-2F88-8EEC-1265982E09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148" y="1377150"/>
              <a:ext cx="9509452" cy="3957418"/>
            </a:xfrm>
            <a:prstGeom prst="rect">
              <a:avLst/>
            </a:prstGeom>
            <a:noFill/>
            <a:ln>
              <a:noFill/>
            </a:ln>
          </p:spPr>
        </p:pic>
        <p:sp>
          <p:nvSpPr>
            <p:cNvPr id="20" name="TextBox 19">
              <a:extLst>
                <a:ext uri="{FF2B5EF4-FFF2-40B4-BE49-F238E27FC236}">
                  <a16:creationId xmlns:a16="http://schemas.microsoft.com/office/drawing/2014/main" id="{F2CDFD2A-E2EE-B2AA-ECDB-326685F92C19}"/>
                </a:ext>
              </a:extLst>
            </p:cNvPr>
            <p:cNvSpPr txBox="1"/>
            <p:nvPr/>
          </p:nvSpPr>
          <p:spPr>
            <a:xfrm>
              <a:off x="3272790" y="2724150"/>
              <a:ext cx="1485900" cy="292388"/>
            </a:xfrm>
            <a:prstGeom prst="rect">
              <a:avLst/>
            </a:prstGeom>
            <a:solidFill>
              <a:srgbClr val="EAF6FC"/>
            </a:solidFill>
          </p:spPr>
          <p:txBody>
            <a:bodyPr wrap="square" rtlCol="0">
              <a:spAutoFit/>
            </a:bodyPr>
            <a:lstStyle/>
            <a:p>
              <a:pPr algn="ctr"/>
              <a:r>
                <a:rPr lang="en-US" altLang="zh-CN" sz="1300" dirty="0"/>
                <a:t>Raw Friction Data</a:t>
              </a:r>
              <a:endParaRPr lang="zh-CN" altLang="en-US" sz="1300" dirty="0"/>
            </a:p>
          </p:txBody>
        </p:sp>
      </p:grpSp>
      <p:sp>
        <p:nvSpPr>
          <p:cNvPr id="21" name="Rectangle: Rounded Corners 20">
            <a:extLst>
              <a:ext uri="{FF2B5EF4-FFF2-40B4-BE49-F238E27FC236}">
                <a16:creationId xmlns:a16="http://schemas.microsoft.com/office/drawing/2014/main" id="{99D0A0E8-C867-B2EA-ACFB-0F21A986DFFB}"/>
              </a:ext>
            </a:extLst>
          </p:cNvPr>
          <p:cNvSpPr/>
          <p:nvPr/>
        </p:nvSpPr>
        <p:spPr>
          <a:xfrm>
            <a:off x="7857067" y="1911455"/>
            <a:ext cx="2230580" cy="1542951"/>
          </a:xfrm>
          <a:prstGeom prst="roundRect">
            <a:avLst>
              <a:gd name="adj" fmla="val 6717"/>
            </a:avLst>
          </a:prstGeom>
          <a:noFill/>
          <a:ln w="28575">
            <a:solidFill>
              <a:srgbClr val="F90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D481342-6473-8410-12ED-2AAAE315488F}"/>
              </a:ext>
            </a:extLst>
          </p:cNvPr>
          <p:cNvSpPr/>
          <p:nvPr/>
        </p:nvSpPr>
        <p:spPr>
          <a:xfrm>
            <a:off x="2459666" y="1560271"/>
            <a:ext cx="5211134" cy="4068172"/>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FAC70909-56E5-7B54-CCB9-9FB42FBC0E4F}"/>
              </a:ext>
            </a:extLst>
          </p:cNvPr>
          <p:cNvSpPr/>
          <p:nvPr/>
        </p:nvSpPr>
        <p:spPr>
          <a:xfrm>
            <a:off x="7670800" y="3506029"/>
            <a:ext cx="2942668" cy="212241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96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14</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438150" y="639832"/>
            <a:ext cx="11296650" cy="753812"/>
          </a:xfrm>
        </p:spPr>
        <p:txBody>
          <a:bodyPr>
            <a:noAutofit/>
          </a:bodyPr>
          <a:lstStyle/>
          <a:p>
            <a:r>
              <a:rPr lang="en-US" altLang="zh-CN" sz="2800" dirty="0">
                <a:ea typeface="隶书"/>
              </a:rPr>
              <a:t>The cells with similar friction value can be grouped into clustered regions to reduce the data size. To achieve this, a spatial clustering method based on the K-Means clustering algorithm was used.</a:t>
            </a:r>
            <a:endParaRPr lang="zh-CN" altLang="en-US" sz="2800" dirty="0">
              <a:ea typeface="隶书"/>
            </a:endParaRPr>
          </a:p>
        </p:txBody>
      </p:sp>
      <p:pic>
        <p:nvPicPr>
          <p:cNvPr id="14" name="Picture 13">
            <a:extLst>
              <a:ext uri="{FF2B5EF4-FFF2-40B4-BE49-F238E27FC236}">
                <a16:creationId xmlns:a16="http://schemas.microsoft.com/office/drawing/2014/main" id="{17B40E55-0661-C518-54BC-550EE831CA9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0275" y="2161768"/>
            <a:ext cx="5243370" cy="2909224"/>
          </a:xfrm>
          <a:prstGeom prst="rect">
            <a:avLst/>
          </a:prstGeom>
          <a:noFill/>
          <a:ln>
            <a:noFill/>
          </a:ln>
        </p:spPr>
      </p:pic>
      <p:pic>
        <p:nvPicPr>
          <p:cNvPr id="15" name="Picture 14">
            <a:extLst>
              <a:ext uri="{FF2B5EF4-FFF2-40B4-BE49-F238E27FC236}">
                <a16:creationId xmlns:a16="http://schemas.microsoft.com/office/drawing/2014/main" id="{77B3C10A-BF45-37AE-6C91-812FF97BCE38}"/>
              </a:ext>
            </a:extLst>
          </p:cNvPr>
          <p:cNvPicPr>
            <a:picLocks noChangeAspect="1"/>
          </p:cNvPicPr>
          <p:nvPr/>
        </p:nvPicPr>
        <p:blipFill>
          <a:blip r:embed="rId5"/>
          <a:stretch>
            <a:fillRect/>
          </a:stretch>
        </p:blipFill>
        <p:spPr>
          <a:xfrm>
            <a:off x="633711" y="2161768"/>
            <a:ext cx="5237536" cy="2909224"/>
          </a:xfrm>
          <a:prstGeom prst="rect">
            <a:avLst/>
          </a:prstGeom>
        </p:spPr>
      </p:pic>
      <p:sp>
        <p:nvSpPr>
          <p:cNvPr id="16" name="TextBox 15">
            <a:extLst>
              <a:ext uri="{FF2B5EF4-FFF2-40B4-BE49-F238E27FC236}">
                <a16:creationId xmlns:a16="http://schemas.microsoft.com/office/drawing/2014/main" id="{2F83BD16-3E56-9930-5874-FAA05B941059}"/>
              </a:ext>
            </a:extLst>
          </p:cNvPr>
          <p:cNvSpPr txBox="1"/>
          <p:nvPr/>
        </p:nvSpPr>
        <p:spPr>
          <a:xfrm>
            <a:off x="872066" y="5562879"/>
            <a:ext cx="10718802" cy="369332"/>
          </a:xfrm>
          <a:prstGeom prst="rect">
            <a:avLst/>
          </a:prstGeom>
          <a:noFill/>
        </p:spPr>
        <p:txBody>
          <a:bodyPr wrap="square">
            <a:spAutoFit/>
          </a:bodyPr>
          <a:lstStyle/>
          <a:p>
            <a:r>
              <a:rPr lang="en-US" altLang="zh-CN" dirty="0"/>
              <a:t>Note:</a:t>
            </a:r>
            <a:r>
              <a:rPr lang="zh-CN" altLang="en-US" dirty="0"/>
              <a:t> </a:t>
            </a:r>
            <a:r>
              <a:rPr lang="en-US" altLang="zh-CN" dirty="0"/>
              <a:t>The ST location values of grids are normalized into the same scale when conduct  K-Means algorithm.</a:t>
            </a:r>
            <a:endParaRPr lang="zh-CN" altLang="en-US" dirty="0"/>
          </a:p>
        </p:txBody>
      </p:sp>
    </p:spTree>
    <p:custDataLst>
      <p:tags r:id="rId1"/>
    </p:custDataLst>
    <p:extLst>
      <p:ext uri="{BB962C8B-B14F-4D97-AF65-F5344CB8AC3E}">
        <p14:creationId xmlns:p14="http://schemas.microsoft.com/office/powerpoint/2010/main" val="751317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15</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438150" y="524632"/>
            <a:ext cx="11296650" cy="991799"/>
          </a:xfrm>
        </p:spPr>
        <p:txBody>
          <a:bodyPr>
            <a:normAutofit/>
          </a:bodyPr>
          <a:lstStyle/>
          <a:p>
            <a:r>
              <a:rPr lang="en-US" altLang="zh-CN" sz="2800" dirty="0">
                <a:ea typeface="隶书"/>
              </a:rPr>
              <a:t>To represent friction regions efficiently, they are further partitioned into a collection of friction axis-aligned bounding boxes(AABB). </a:t>
            </a:r>
            <a:endParaRPr lang="zh-CN" altLang="en-US" sz="2800" dirty="0">
              <a:ea typeface="隶书"/>
            </a:endParaRPr>
          </a:p>
        </p:txBody>
      </p:sp>
      <p:pic>
        <p:nvPicPr>
          <p:cNvPr id="10" name="Picture 9">
            <a:extLst>
              <a:ext uri="{FF2B5EF4-FFF2-40B4-BE49-F238E27FC236}">
                <a16:creationId xmlns:a16="http://schemas.microsoft.com/office/drawing/2014/main" id="{B534883E-F693-CA7F-CCCF-189A61DD78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9698" y="1748981"/>
            <a:ext cx="5604325" cy="3568086"/>
          </a:xfrm>
          <a:prstGeom prst="rect">
            <a:avLst/>
          </a:prstGeom>
          <a:noFill/>
          <a:ln>
            <a:noFill/>
          </a:ln>
        </p:spPr>
      </p:pic>
      <p:sp>
        <p:nvSpPr>
          <p:cNvPr id="13" name="TextBox 12">
            <a:extLst>
              <a:ext uri="{FF2B5EF4-FFF2-40B4-BE49-F238E27FC236}">
                <a16:creationId xmlns:a16="http://schemas.microsoft.com/office/drawing/2014/main" id="{B6F1F42D-DDEC-C59D-B782-C26DA8942678}"/>
              </a:ext>
            </a:extLst>
          </p:cNvPr>
          <p:cNvSpPr txBox="1"/>
          <p:nvPr/>
        </p:nvSpPr>
        <p:spPr>
          <a:xfrm>
            <a:off x="3293837" y="5711102"/>
            <a:ext cx="5604325" cy="369332"/>
          </a:xfrm>
          <a:prstGeom prst="rect">
            <a:avLst/>
          </a:prstGeom>
          <a:noFill/>
        </p:spPr>
        <p:txBody>
          <a:bodyPr wrap="square">
            <a:spAutoFit/>
          </a:bodyPr>
          <a:lstStyle/>
          <a:p>
            <a:pPr algn="ctr"/>
            <a:r>
              <a:rPr lang="en-US" altLang="zh-CN" dirty="0"/>
              <a:t>A</a:t>
            </a:r>
            <a:r>
              <a:rPr lang="zh-CN" altLang="en-US" dirty="0"/>
              <a:t> partition example for one </a:t>
            </a:r>
            <a:r>
              <a:rPr lang="en-US" altLang="zh-CN" dirty="0"/>
              <a:t>friction cluster region</a:t>
            </a:r>
            <a:endParaRPr lang="zh-CN" altLang="en-US" dirty="0"/>
          </a:p>
        </p:txBody>
      </p:sp>
      <p:sp>
        <p:nvSpPr>
          <p:cNvPr id="7" name="TextBox 6">
            <a:extLst>
              <a:ext uri="{FF2B5EF4-FFF2-40B4-BE49-F238E27FC236}">
                <a16:creationId xmlns:a16="http://schemas.microsoft.com/office/drawing/2014/main" id="{FFB9CDEA-7A5C-54A5-AACD-1DE5E492AC94}"/>
              </a:ext>
            </a:extLst>
          </p:cNvPr>
          <p:cNvSpPr txBox="1"/>
          <p:nvPr/>
        </p:nvSpPr>
        <p:spPr>
          <a:xfrm>
            <a:off x="4092436" y="4785785"/>
            <a:ext cx="1791529" cy="415498"/>
          </a:xfrm>
          <a:prstGeom prst="rect">
            <a:avLst/>
          </a:prstGeom>
          <a:solidFill>
            <a:schemeClr val="bg1"/>
          </a:solidFill>
        </p:spPr>
        <p:txBody>
          <a:bodyPr wrap="square">
            <a:spAutoFit/>
          </a:bodyPr>
          <a:lstStyle/>
          <a:p>
            <a:r>
              <a:rPr lang="en-US" altLang="zh-CN" sz="2100" dirty="0">
                <a:latin typeface="Times New Roman" panose="02020603050405020304" pitchFamily="18" charset="0"/>
                <a:cs typeface="Times New Roman" panose="02020603050405020304" pitchFamily="18" charset="0"/>
              </a:rPr>
              <a:t>Cluster region</a:t>
            </a:r>
            <a:endParaRPr lang="zh-CN" altLang="en-US" sz="21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527D6EC-C4D8-5B70-C042-6B01B37B2418}"/>
              </a:ext>
            </a:extLst>
          </p:cNvPr>
          <p:cNvSpPr txBox="1"/>
          <p:nvPr/>
        </p:nvSpPr>
        <p:spPr>
          <a:xfrm>
            <a:off x="6560653" y="4792216"/>
            <a:ext cx="2337509" cy="415498"/>
          </a:xfrm>
          <a:prstGeom prst="rect">
            <a:avLst/>
          </a:prstGeom>
          <a:solidFill>
            <a:schemeClr val="bg1"/>
          </a:solidFill>
        </p:spPr>
        <p:txBody>
          <a:bodyPr wrap="square">
            <a:spAutoFit/>
          </a:bodyPr>
          <a:lstStyle/>
          <a:p>
            <a:r>
              <a:rPr lang="en-US" altLang="zh-CN" sz="2100" dirty="0">
                <a:latin typeface="Times New Roman" panose="02020603050405020304" pitchFamily="18" charset="0"/>
                <a:cs typeface="Times New Roman" panose="02020603050405020304" pitchFamily="18" charset="0"/>
              </a:rPr>
              <a:t>Bounding boxes</a:t>
            </a:r>
            <a:endParaRPr lang="zh-CN" altLang="en-US" sz="21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77831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16</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438150" y="392569"/>
            <a:ext cx="11336161" cy="1159845"/>
          </a:xfrm>
        </p:spPr>
        <p:txBody>
          <a:bodyPr>
            <a:noAutofit/>
          </a:bodyPr>
          <a:lstStyle/>
          <a:p>
            <a:r>
              <a:rPr lang="en-US" altLang="zh-CN" sz="2800" dirty="0"/>
              <a:t>The road surface friction map can be represented compactly as the partition of AABB with associated friction coefficient values. </a:t>
            </a:r>
            <a:endParaRPr lang="zh-CN" altLang="en-US" sz="2800" dirty="0"/>
          </a:p>
        </p:txBody>
      </p:sp>
      <p:pic>
        <p:nvPicPr>
          <p:cNvPr id="12" name="Picture 11">
            <a:extLst>
              <a:ext uri="{FF2B5EF4-FFF2-40B4-BE49-F238E27FC236}">
                <a16:creationId xmlns:a16="http://schemas.microsoft.com/office/drawing/2014/main" id="{3AD773A5-8467-13A6-8BEE-99781CAAAD9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0538" y="1589007"/>
            <a:ext cx="6634717" cy="3679985"/>
          </a:xfrm>
          <a:prstGeom prst="rect">
            <a:avLst/>
          </a:prstGeom>
          <a:noFill/>
          <a:ln>
            <a:noFill/>
          </a:ln>
        </p:spPr>
      </p:pic>
      <p:sp>
        <p:nvSpPr>
          <p:cNvPr id="16" name="TextBox 15">
            <a:extLst>
              <a:ext uri="{FF2B5EF4-FFF2-40B4-BE49-F238E27FC236}">
                <a16:creationId xmlns:a16="http://schemas.microsoft.com/office/drawing/2014/main" id="{F228DE80-4594-FB3E-3F4A-3C399FC0FA79}"/>
              </a:ext>
            </a:extLst>
          </p:cNvPr>
          <p:cNvSpPr txBox="1"/>
          <p:nvPr/>
        </p:nvSpPr>
        <p:spPr>
          <a:xfrm>
            <a:off x="2027070" y="5557601"/>
            <a:ext cx="8687312"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t>Aggregate </a:t>
            </a:r>
            <a:r>
              <a:rPr lang="en-US" altLang="zh-CN" sz="1800" dirty="0"/>
              <a:t>10 million </a:t>
            </a:r>
            <a:r>
              <a:rPr lang="en-US" altLang="zh-CN" dirty="0"/>
              <a:t>raw data into 104 </a:t>
            </a:r>
            <a:r>
              <a:rPr lang="zh-CN" altLang="en-US" dirty="0"/>
              <a:t>friction boxes </a:t>
            </a:r>
            <a:r>
              <a:rPr lang="en-US" altLang="zh-CN" dirty="0"/>
              <a:t>with ~</a:t>
            </a:r>
            <a:r>
              <a:rPr lang="zh-CN" altLang="en-US" dirty="0"/>
              <a:t>30KB of </a:t>
            </a:r>
            <a:r>
              <a:rPr lang="en-US" altLang="zh-CN" dirty="0"/>
              <a:t>storage </a:t>
            </a:r>
            <a:r>
              <a:rPr lang="zh-CN" altLang="en-US" dirty="0"/>
              <a:t>space </a:t>
            </a:r>
            <a:endParaRPr lang="en-US" altLang="zh-CN" dirty="0"/>
          </a:p>
          <a:p>
            <a:pPr marL="285750" indent="-285750">
              <a:buFont typeface="Arial" panose="020B0604020202020204" pitchFamily="34" charset="0"/>
              <a:buChar char="•"/>
            </a:pPr>
            <a:r>
              <a:rPr lang="zh-CN" altLang="en-US" dirty="0"/>
              <a:t>root-mean-square percentage error</a:t>
            </a:r>
            <a:r>
              <a:rPr lang="en-US" altLang="zh-CN" dirty="0"/>
              <a:t>(RMSPE): </a:t>
            </a:r>
            <a:r>
              <a:rPr lang="zh-CN" altLang="en-US" dirty="0"/>
              <a:t>5.36%</a:t>
            </a:r>
            <a:endParaRPr lang="en-US" altLang="zh-CN" dirty="0"/>
          </a:p>
        </p:txBody>
      </p:sp>
    </p:spTree>
    <p:custDataLst>
      <p:tags r:id="rId1"/>
    </p:custDataLst>
    <p:extLst>
      <p:ext uri="{BB962C8B-B14F-4D97-AF65-F5344CB8AC3E}">
        <p14:creationId xmlns:p14="http://schemas.microsoft.com/office/powerpoint/2010/main" val="1106829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17</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438150" y="516188"/>
            <a:ext cx="11296650" cy="753812"/>
          </a:xfrm>
        </p:spPr>
        <p:txBody>
          <a:bodyPr>
            <a:noAutofit/>
          </a:bodyPr>
          <a:lstStyle/>
          <a:p>
            <a:r>
              <a:rPr lang="en-US" altLang="zh-CN" sz="2800" dirty="0">
                <a:ea typeface="隶书"/>
              </a:rPr>
              <a:t>There is a trade-off between the partition granularity, i.e. the number of friction boxes, and mapping accuracy. </a:t>
            </a:r>
            <a:endParaRPr lang="zh-CN" altLang="en-US" sz="2800" dirty="0">
              <a:ea typeface="隶书"/>
            </a:endParaRPr>
          </a:p>
        </p:txBody>
      </p:sp>
      <p:pic>
        <p:nvPicPr>
          <p:cNvPr id="7" name="Picture 6">
            <a:extLst>
              <a:ext uri="{FF2B5EF4-FFF2-40B4-BE49-F238E27FC236}">
                <a16:creationId xmlns:a16="http://schemas.microsoft.com/office/drawing/2014/main" id="{1AF55CDA-F8D9-51EB-FE8E-79F21EEBF371}"/>
              </a:ext>
            </a:extLst>
          </p:cNvPr>
          <p:cNvPicPr>
            <a:picLocks noChangeAspect="1"/>
          </p:cNvPicPr>
          <p:nvPr/>
        </p:nvPicPr>
        <p:blipFill>
          <a:blip r:embed="rId4"/>
          <a:stretch>
            <a:fillRect/>
          </a:stretch>
        </p:blipFill>
        <p:spPr>
          <a:xfrm>
            <a:off x="1127805" y="2058332"/>
            <a:ext cx="9917340" cy="3577434"/>
          </a:xfrm>
          <a:prstGeom prst="rect">
            <a:avLst/>
          </a:prstGeom>
        </p:spPr>
      </p:pic>
    </p:spTree>
    <p:custDataLst>
      <p:tags r:id="rId1"/>
    </p:custDataLst>
    <p:extLst>
      <p:ext uri="{BB962C8B-B14F-4D97-AF65-F5344CB8AC3E}">
        <p14:creationId xmlns:p14="http://schemas.microsoft.com/office/powerpoint/2010/main" val="294671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438150" y="365126"/>
            <a:ext cx="11626850" cy="753812"/>
          </a:xfrm>
        </p:spPr>
        <p:txBody>
          <a:bodyPr vert="horz" lIns="91440" tIns="45720" rIns="91440" bIns="45720" rtlCol="0" anchor="ctr">
            <a:noAutofit/>
          </a:bodyPr>
          <a:lstStyle/>
          <a:p>
            <a:r>
              <a:rPr lang="en-US" altLang="zh-CN" sz="2800" dirty="0"/>
              <a:t>This paper presents a road friction map generation strategy by aggerating the measured road-tire friction coefficients from a fleet of CAVs.</a:t>
            </a:r>
          </a:p>
        </p:txBody>
      </p:sp>
      <p:sp>
        <p:nvSpPr>
          <p:cNvPr id="9" name="Content Placeholder 2">
            <a:extLst>
              <a:ext uri="{FF2B5EF4-FFF2-40B4-BE49-F238E27FC236}">
                <a16:creationId xmlns:a16="http://schemas.microsoft.com/office/drawing/2014/main" id="{F80959AD-7278-4781-B1BF-9F31CDCA6D30}"/>
              </a:ext>
            </a:extLst>
          </p:cNvPr>
          <p:cNvSpPr txBox="1">
            <a:spLocks/>
          </p:cNvSpPr>
          <p:nvPr/>
        </p:nvSpPr>
        <p:spPr>
          <a:xfrm>
            <a:off x="438149" y="1737306"/>
            <a:ext cx="5697115" cy="2949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US" altLang="zh-CN" sz="1800" dirty="0"/>
              <a:t>We developed global road friction map generation strategy based on CAVs. </a:t>
            </a:r>
          </a:p>
          <a:p>
            <a:pPr>
              <a:spcBef>
                <a:spcPts val="1200"/>
              </a:spcBef>
            </a:pPr>
            <a:r>
              <a:rPr lang="en-US" altLang="zh-CN" sz="1800" dirty="0"/>
              <a:t>The road surface condition map can be represented compactly as the partition of axis-aligned rectangular boxes with associated friction coefficient values. </a:t>
            </a:r>
          </a:p>
          <a:p>
            <a:pPr>
              <a:spcBef>
                <a:spcPts val="1200"/>
              </a:spcBef>
            </a:pPr>
            <a:r>
              <a:rPr lang="en-US" altLang="zh-CN" sz="1800" dirty="0"/>
              <a:t>This road friction mapping strategy provides great potential for improving </a:t>
            </a:r>
            <a:r>
              <a:rPr lang="en-US" altLang="zh-CN" sz="1800" dirty="0" err="1"/>
              <a:t>CAVs'</a:t>
            </a:r>
            <a:r>
              <a:rPr lang="en-US" altLang="zh-CN" sz="1800" dirty="0"/>
              <a:t> control performance and stability via database-mediated feedback systems.</a:t>
            </a:r>
            <a:endParaRPr lang="zh-CN" altLang="en-US" sz="1800" dirty="0"/>
          </a:p>
        </p:txBody>
      </p:sp>
      <p:sp>
        <p:nvSpPr>
          <p:cNvPr id="5" name="Slide Number Placeholder 4">
            <a:extLst>
              <a:ext uri="{FF2B5EF4-FFF2-40B4-BE49-F238E27FC236}">
                <a16:creationId xmlns:a16="http://schemas.microsoft.com/office/drawing/2014/main" id="{C04CCAFF-166E-43C5-8610-245573C27637}"/>
              </a:ext>
            </a:extLst>
          </p:cNvPr>
          <p:cNvSpPr>
            <a:spLocks noGrp="1"/>
          </p:cNvSpPr>
          <p:nvPr>
            <p:ph type="sldNum" sz="quarter" idx="12"/>
          </p:nvPr>
        </p:nvSpPr>
        <p:spPr/>
        <p:txBody>
          <a:bodyPr/>
          <a:lstStyle/>
          <a:p>
            <a:fld id="{9C83FA52-DE9E-F74B-8D92-F52C18C07DAA}" type="slidenum">
              <a:rPr lang="en-US" smtClean="0"/>
              <a:t>18</a:t>
            </a:fld>
            <a:endParaRPr lang="en-US"/>
          </a:p>
        </p:txBody>
      </p:sp>
      <p:sp>
        <p:nvSpPr>
          <p:cNvPr id="10" name="Content Placeholder 2">
            <a:extLst>
              <a:ext uri="{FF2B5EF4-FFF2-40B4-BE49-F238E27FC236}">
                <a16:creationId xmlns:a16="http://schemas.microsoft.com/office/drawing/2014/main" id="{49C567C4-4831-46BF-A530-9BE2D6109CB4}"/>
              </a:ext>
            </a:extLst>
          </p:cNvPr>
          <p:cNvSpPr>
            <a:spLocks noGrp="1"/>
          </p:cNvSpPr>
          <p:nvPr>
            <p:ph idx="1"/>
          </p:nvPr>
        </p:nvSpPr>
        <p:spPr>
          <a:xfrm>
            <a:off x="565327" y="4843283"/>
            <a:ext cx="5894639" cy="1235511"/>
          </a:xfrm>
        </p:spPr>
        <p:txBody>
          <a:bodyPr>
            <a:noAutofit/>
          </a:bodyPr>
          <a:lstStyle/>
          <a:p>
            <a:pPr marL="0" indent="0">
              <a:buNone/>
            </a:pPr>
            <a:r>
              <a:rPr lang="en-US" altLang="zh-CN" b="1" dirty="0">
                <a:ln w="0"/>
                <a:solidFill>
                  <a:srgbClr val="009CDE"/>
                </a:solidFill>
                <a:effectLst/>
                <a:latin typeface="+mj-lt"/>
              </a:rPr>
              <a:t>Thank you!</a:t>
            </a:r>
          </a:p>
          <a:p>
            <a:pPr marL="0" indent="0">
              <a:buNone/>
            </a:pPr>
            <a:r>
              <a:rPr lang="en-US" altLang="zh-CN" sz="1800" b="1" dirty="0">
                <a:ln w="0"/>
                <a:solidFill>
                  <a:srgbClr val="009CDE"/>
                </a:solidFill>
                <a:effectLst/>
                <a:latin typeface="+mj-lt"/>
              </a:rPr>
              <a:t>Please contact, Liming Gao, if you have further questions.</a:t>
            </a:r>
            <a:br>
              <a:rPr lang="en-US" altLang="zh-CN" sz="1800" b="1" dirty="0">
                <a:ln w="0"/>
                <a:solidFill>
                  <a:srgbClr val="009CDE"/>
                </a:solidFill>
                <a:effectLst/>
                <a:latin typeface="+mj-lt"/>
              </a:rPr>
            </a:br>
            <a:r>
              <a:rPr lang="en-US" altLang="zh-CN" sz="1800" b="1" dirty="0">
                <a:ln w="0"/>
                <a:solidFill>
                  <a:srgbClr val="009CDE"/>
                </a:solidFill>
                <a:effectLst/>
                <a:latin typeface="+mj-lt"/>
              </a:rPr>
              <a:t>LUG358@psu.edu</a:t>
            </a:r>
            <a:endParaRPr lang="zh-CN" altLang="en-US" b="1" dirty="0">
              <a:ln w="0"/>
              <a:solidFill>
                <a:srgbClr val="009CDE"/>
              </a:solidFill>
              <a:effectLst/>
              <a:latin typeface="+mj-lt"/>
            </a:endParaRPr>
          </a:p>
        </p:txBody>
      </p:sp>
      <p:pic>
        <p:nvPicPr>
          <p:cNvPr id="8" name="Picture 7">
            <a:extLst>
              <a:ext uri="{FF2B5EF4-FFF2-40B4-BE49-F238E27FC236}">
                <a16:creationId xmlns:a16="http://schemas.microsoft.com/office/drawing/2014/main" id="{FD809D76-5507-3FC0-828D-91F603496E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401"/>
          <a:stretch/>
        </p:blipFill>
        <p:spPr bwMode="auto">
          <a:xfrm>
            <a:off x="6135264" y="1394505"/>
            <a:ext cx="5429913" cy="2403213"/>
          </a:xfrm>
          <a:prstGeom prst="rect">
            <a:avLst/>
          </a:prstGeom>
          <a:noFill/>
          <a:ln>
            <a:noFill/>
          </a:ln>
        </p:spPr>
      </p:pic>
      <p:pic>
        <p:nvPicPr>
          <p:cNvPr id="11" name="Picture 10">
            <a:extLst>
              <a:ext uri="{FF2B5EF4-FFF2-40B4-BE49-F238E27FC236}">
                <a16:creationId xmlns:a16="http://schemas.microsoft.com/office/drawing/2014/main" id="{01A5B34D-CEEC-2F70-FEB3-144E4910E79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4836" y="4076819"/>
            <a:ext cx="2763746" cy="1532928"/>
          </a:xfrm>
          <a:prstGeom prst="rect">
            <a:avLst/>
          </a:prstGeom>
          <a:noFill/>
          <a:ln>
            <a:noFill/>
          </a:ln>
        </p:spPr>
      </p:pic>
      <p:pic>
        <p:nvPicPr>
          <p:cNvPr id="18" name="Picture 17">
            <a:extLst>
              <a:ext uri="{FF2B5EF4-FFF2-40B4-BE49-F238E27FC236}">
                <a16:creationId xmlns:a16="http://schemas.microsoft.com/office/drawing/2014/main" id="{5116B4C5-B0D6-B851-27EA-288D8771D5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12172" y="4152893"/>
            <a:ext cx="2288253" cy="1456854"/>
          </a:xfrm>
          <a:prstGeom prst="rect">
            <a:avLst/>
          </a:prstGeom>
          <a:noFill/>
          <a:ln>
            <a:noFill/>
          </a:ln>
        </p:spPr>
      </p:pic>
    </p:spTree>
    <p:custDataLst>
      <p:tags r:id="rId1"/>
    </p:custDataLst>
    <p:extLst>
      <p:ext uri="{BB962C8B-B14F-4D97-AF65-F5344CB8AC3E}">
        <p14:creationId xmlns:p14="http://schemas.microsoft.com/office/powerpoint/2010/main" val="2866180493"/>
      </p:ext>
    </p:extLst>
  </p:cSld>
  <p:clrMapOvr>
    <a:masterClrMapping/>
  </p:clrMapOvr>
  <mc:AlternateContent xmlns:mc="http://schemas.openxmlformats.org/markup-compatibility/2006" xmlns:p14="http://schemas.microsoft.com/office/powerpoint/2010/main">
    <mc:Choice Requires="p14">
      <p:transition spd="slow" p14:dur="2000" advTm="24762"/>
    </mc:Choice>
    <mc:Fallback xmlns="">
      <p:transition spd="slow" advTm="247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80">
                                          <p:stCondLst>
                                            <p:cond delay="0"/>
                                          </p:stCondLst>
                                        </p:cTn>
                                        <p:tgtEl>
                                          <p:spTgt spid="10">
                                            <p:txEl>
                                              <p:pRg st="0" end="0"/>
                                            </p:txEl>
                                          </p:spTgt>
                                        </p:tgtEl>
                                      </p:cBhvr>
                                    </p:animEffect>
                                    <p:anim calcmode="lin" valueType="num">
                                      <p:cBhvr>
                                        <p:cTn id="8"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xEl>
                                              <p:pRg st="0" end="0"/>
                                            </p:txEl>
                                          </p:spTgt>
                                        </p:tgtEl>
                                      </p:cBhvr>
                                      <p:to x="100000" y="60000"/>
                                    </p:animScale>
                                    <p:animScale>
                                      <p:cBhvr>
                                        <p:cTn id="14" dur="166" decel="50000">
                                          <p:stCondLst>
                                            <p:cond delay="676"/>
                                          </p:stCondLst>
                                        </p:cTn>
                                        <p:tgtEl>
                                          <p:spTgt spid="10">
                                            <p:txEl>
                                              <p:pRg st="0" end="0"/>
                                            </p:txEl>
                                          </p:spTgt>
                                        </p:tgtEl>
                                      </p:cBhvr>
                                      <p:to x="100000" y="100000"/>
                                    </p:animScale>
                                    <p:animScale>
                                      <p:cBhvr>
                                        <p:cTn id="15" dur="26">
                                          <p:stCondLst>
                                            <p:cond delay="1312"/>
                                          </p:stCondLst>
                                        </p:cTn>
                                        <p:tgtEl>
                                          <p:spTgt spid="10">
                                            <p:txEl>
                                              <p:pRg st="0" end="0"/>
                                            </p:txEl>
                                          </p:spTgt>
                                        </p:tgtEl>
                                      </p:cBhvr>
                                      <p:to x="100000" y="80000"/>
                                    </p:animScale>
                                    <p:animScale>
                                      <p:cBhvr>
                                        <p:cTn id="16" dur="166" decel="50000">
                                          <p:stCondLst>
                                            <p:cond delay="1338"/>
                                          </p:stCondLst>
                                        </p:cTn>
                                        <p:tgtEl>
                                          <p:spTgt spid="10">
                                            <p:txEl>
                                              <p:pRg st="0" end="0"/>
                                            </p:txEl>
                                          </p:spTgt>
                                        </p:tgtEl>
                                      </p:cBhvr>
                                      <p:to x="100000" y="100000"/>
                                    </p:animScale>
                                    <p:animScale>
                                      <p:cBhvr>
                                        <p:cTn id="17" dur="26">
                                          <p:stCondLst>
                                            <p:cond delay="1642"/>
                                          </p:stCondLst>
                                        </p:cTn>
                                        <p:tgtEl>
                                          <p:spTgt spid="10">
                                            <p:txEl>
                                              <p:pRg st="0" end="0"/>
                                            </p:txEl>
                                          </p:spTgt>
                                        </p:tgtEl>
                                      </p:cBhvr>
                                      <p:to x="100000" y="90000"/>
                                    </p:animScale>
                                    <p:animScale>
                                      <p:cBhvr>
                                        <p:cTn id="18" dur="166" decel="50000">
                                          <p:stCondLst>
                                            <p:cond delay="1668"/>
                                          </p:stCondLst>
                                        </p:cTn>
                                        <p:tgtEl>
                                          <p:spTgt spid="10">
                                            <p:txEl>
                                              <p:pRg st="0" end="0"/>
                                            </p:txEl>
                                          </p:spTgt>
                                        </p:tgtEl>
                                      </p:cBhvr>
                                      <p:to x="100000" y="100000"/>
                                    </p:animScale>
                                    <p:animScale>
                                      <p:cBhvr>
                                        <p:cTn id="19" dur="26">
                                          <p:stCondLst>
                                            <p:cond delay="1808"/>
                                          </p:stCondLst>
                                        </p:cTn>
                                        <p:tgtEl>
                                          <p:spTgt spid="10">
                                            <p:txEl>
                                              <p:pRg st="0" end="0"/>
                                            </p:txEl>
                                          </p:spTgt>
                                        </p:tgtEl>
                                      </p:cBhvr>
                                      <p:to x="100000" y="95000"/>
                                    </p:animScale>
                                    <p:animScale>
                                      <p:cBhvr>
                                        <p:cTn id="20" dur="166" decel="50000">
                                          <p:stCondLst>
                                            <p:cond delay="1834"/>
                                          </p:stCondLst>
                                        </p:cTn>
                                        <p:tgtEl>
                                          <p:spTgt spid="10">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wipe(down)">
                                      <p:cBhvr>
                                        <p:cTn id="25" dur="580">
                                          <p:stCondLst>
                                            <p:cond delay="0"/>
                                          </p:stCondLst>
                                        </p:cTn>
                                        <p:tgtEl>
                                          <p:spTgt spid="10">
                                            <p:txEl>
                                              <p:pRg st="1" end="1"/>
                                            </p:txEl>
                                          </p:spTgt>
                                        </p:tgtEl>
                                      </p:cBhvr>
                                    </p:animEffect>
                                    <p:anim calcmode="lin" valueType="num">
                                      <p:cBhvr>
                                        <p:cTn id="26" dur="1822" tmFilter="0,0; 0.14,0.36; 0.43,0.73; 0.71,0.91; 1.0,1.0">
                                          <p:stCondLst>
                                            <p:cond delay="0"/>
                                          </p:stCondLst>
                                        </p:cTn>
                                        <p:tgtEl>
                                          <p:spTgt spid="10">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0">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0">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0">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0">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0">
                                            <p:txEl>
                                              <p:pRg st="1" end="1"/>
                                            </p:txEl>
                                          </p:spTgt>
                                        </p:tgtEl>
                                      </p:cBhvr>
                                      <p:to x="100000" y="60000"/>
                                    </p:animScale>
                                    <p:animScale>
                                      <p:cBhvr>
                                        <p:cTn id="32" dur="166" decel="50000">
                                          <p:stCondLst>
                                            <p:cond delay="676"/>
                                          </p:stCondLst>
                                        </p:cTn>
                                        <p:tgtEl>
                                          <p:spTgt spid="10">
                                            <p:txEl>
                                              <p:pRg st="1" end="1"/>
                                            </p:txEl>
                                          </p:spTgt>
                                        </p:tgtEl>
                                      </p:cBhvr>
                                      <p:to x="100000" y="100000"/>
                                    </p:animScale>
                                    <p:animScale>
                                      <p:cBhvr>
                                        <p:cTn id="33" dur="26">
                                          <p:stCondLst>
                                            <p:cond delay="1312"/>
                                          </p:stCondLst>
                                        </p:cTn>
                                        <p:tgtEl>
                                          <p:spTgt spid="10">
                                            <p:txEl>
                                              <p:pRg st="1" end="1"/>
                                            </p:txEl>
                                          </p:spTgt>
                                        </p:tgtEl>
                                      </p:cBhvr>
                                      <p:to x="100000" y="80000"/>
                                    </p:animScale>
                                    <p:animScale>
                                      <p:cBhvr>
                                        <p:cTn id="34" dur="166" decel="50000">
                                          <p:stCondLst>
                                            <p:cond delay="1338"/>
                                          </p:stCondLst>
                                        </p:cTn>
                                        <p:tgtEl>
                                          <p:spTgt spid="10">
                                            <p:txEl>
                                              <p:pRg st="1" end="1"/>
                                            </p:txEl>
                                          </p:spTgt>
                                        </p:tgtEl>
                                      </p:cBhvr>
                                      <p:to x="100000" y="100000"/>
                                    </p:animScale>
                                    <p:animScale>
                                      <p:cBhvr>
                                        <p:cTn id="35" dur="26">
                                          <p:stCondLst>
                                            <p:cond delay="1642"/>
                                          </p:stCondLst>
                                        </p:cTn>
                                        <p:tgtEl>
                                          <p:spTgt spid="10">
                                            <p:txEl>
                                              <p:pRg st="1" end="1"/>
                                            </p:txEl>
                                          </p:spTgt>
                                        </p:tgtEl>
                                      </p:cBhvr>
                                      <p:to x="100000" y="90000"/>
                                    </p:animScale>
                                    <p:animScale>
                                      <p:cBhvr>
                                        <p:cTn id="36" dur="166" decel="50000">
                                          <p:stCondLst>
                                            <p:cond delay="1668"/>
                                          </p:stCondLst>
                                        </p:cTn>
                                        <p:tgtEl>
                                          <p:spTgt spid="10">
                                            <p:txEl>
                                              <p:pRg st="1" end="1"/>
                                            </p:txEl>
                                          </p:spTgt>
                                        </p:tgtEl>
                                      </p:cBhvr>
                                      <p:to x="100000" y="100000"/>
                                    </p:animScale>
                                    <p:animScale>
                                      <p:cBhvr>
                                        <p:cTn id="37" dur="26">
                                          <p:stCondLst>
                                            <p:cond delay="1808"/>
                                          </p:stCondLst>
                                        </p:cTn>
                                        <p:tgtEl>
                                          <p:spTgt spid="10">
                                            <p:txEl>
                                              <p:pRg st="1" end="1"/>
                                            </p:txEl>
                                          </p:spTgt>
                                        </p:tgtEl>
                                      </p:cBhvr>
                                      <p:to x="100000" y="95000"/>
                                    </p:animScale>
                                    <p:animScale>
                                      <p:cBhvr>
                                        <p:cTn id="38" dur="166" decel="50000">
                                          <p:stCondLst>
                                            <p:cond delay="1834"/>
                                          </p:stCondLst>
                                        </p:cTn>
                                        <p:tgtEl>
                                          <p:spTgt spid="10">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9E7A1-94C2-413F-B534-6AEA6FEA6CE3}"/>
              </a:ext>
            </a:extLst>
          </p:cNvPr>
          <p:cNvSpPr>
            <a:spLocks noGrp="1"/>
          </p:cNvSpPr>
          <p:nvPr>
            <p:ph type="title"/>
          </p:nvPr>
        </p:nvSpPr>
        <p:spPr/>
        <p:txBody>
          <a:bodyPr>
            <a:normAutofit/>
          </a:bodyPr>
          <a:lstStyle/>
          <a:p>
            <a:r>
              <a:rPr lang="en-US" altLang="zh-CN" dirty="0"/>
              <a:t>Acknowledgment</a:t>
            </a:r>
          </a:p>
        </p:txBody>
      </p:sp>
      <p:sp>
        <p:nvSpPr>
          <p:cNvPr id="4" name="Slide Number Placeholder 3">
            <a:extLst>
              <a:ext uri="{FF2B5EF4-FFF2-40B4-BE49-F238E27FC236}">
                <a16:creationId xmlns:a16="http://schemas.microsoft.com/office/drawing/2014/main" id="{CF6E1277-6D98-40FE-8522-8E7F033F0F08}"/>
              </a:ext>
            </a:extLst>
          </p:cNvPr>
          <p:cNvSpPr>
            <a:spLocks noGrp="1"/>
          </p:cNvSpPr>
          <p:nvPr>
            <p:ph type="sldNum" sz="quarter" idx="12"/>
          </p:nvPr>
        </p:nvSpPr>
        <p:spPr/>
        <p:txBody>
          <a:bodyPr/>
          <a:lstStyle/>
          <a:p>
            <a:fld id="{9C83FA52-DE9E-F74B-8D92-F52C18C07DAA}" type="slidenum">
              <a:rPr lang="en-US" smtClean="0"/>
              <a:t>19</a:t>
            </a:fld>
            <a:endParaRPr lang="en-US"/>
          </a:p>
        </p:txBody>
      </p:sp>
      <p:sp>
        <p:nvSpPr>
          <p:cNvPr id="6" name="TextBox 5">
            <a:extLst>
              <a:ext uri="{FF2B5EF4-FFF2-40B4-BE49-F238E27FC236}">
                <a16:creationId xmlns:a16="http://schemas.microsoft.com/office/drawing/2014/main" id="{1E141F98-B754-490D-B225-54A74EE099C3}"/>
              </a:ext>
            </a:extLst>
          </p:cNvPr>
          <p:cNvSpPr txBox="1"/>
          <p:nvPr/>
        </p:nvSpPr>
        <p:spPr>
          <a:xfrm>
            <a:off x="536051" y="4179316"/>
            <a:ext cx="1969166" cy="369332"/>
          </a:xfrm>
          <a:prstGeom prst="rect">
            <a:avLst/>
          </a:prstGeom>
          <a:noFill/>
        </p:spPr>
        <p:txBody>
          <a:bodyPr wrap="square" rtlCol="0">
            <a:spAutoFit/>
          </a:bodyPr>
          <a:lstStyle/>
          <a:p>
            <a:pPr algn="ctr"/>
            <a:r>
              <a:rPr lang="en-US" b="1" dirty="0">
                <a:solidFill>
                  <a:schemeClr val="bg1"/>
                </a:solidFill>
              </a:rPr>
              <a:t>Dr. Sean Brennan</a:t>
            </a:r>
          </a:p>
        </p:txBody>
      </p:sp>
      <p:sp>
        <p:nvSpPr>
          <p:cNvPr id="19" name="TextBox 18">
            <a:extLst>
              <a:ext uri="{FF2B5EF4-FFF2-40B4-BE49-F238E27FC236}">
                <a16:creationId xmlns:a16="http://schemas.microsoft.com/office/drawing/2014/main" id="{D2BA2C9B-9944-48F1-AB1D-99DBE01932D1}"/>
              </a:ext>
            </a:extLst>
          </p:cNvPr>
          <p:cNvSpPr txBox="1"/>
          <p:nvPr/>
        </p:nvSpPr>
        <p:spPr>
          <a:xfrm>
            <a:off x="3010622" y="4179316"/>
            <a:ext cx="1562760" cy="369332"/>
          </a:xfrm>
          <a:prstGeom prst="rect">
            <a:avLst/>
          </a:prstGeom>
          <a:noFill/>
        </p:spPr>
        <p:txBody>
          <a:bodyPr wrap="square">
            <a:spAutoFit/>
          </a:bodyPr>
          <a:lstStyle/>
          <a:p>
            <a:pPr algn="ctr"/>
            <a:r>
              <a:rPr lang="en-US" altLang="zh-CN" b="1" dirty="0">
                <a:solidFill>
                  <a:schemeClr val="bg1"/>
                </a:solidFill>
              </a:rPr>
              <a:t>Dr. </a:t>
            </a:r>
            <a:r>
              <a:rPr lang="en-GB" altLang="zh-CN" b="1" dirty="0">
                <a:solidFill>
                  <a:schemeClr val="bg1"/>
                </a:solidFill>
              </a:rPr>
              <a:t>Craig Beal</a:t>
            </a:r>
            <a:endParaRPr lang="zh-CN" altLang="en-US" b="1" dirty="0">
              <a:solidFill>
                <a:schemeClr val="bg1"/>
              </a:solidFill>
            </a:endParaRPr>
          </a:p>
        </p:txBody>
      </p:sp>
      <p:sp>
        <p:nvSpPr>
          <p:cNvPr id="21" name="矩形 11">
            <a:extLst>
              <a:ext uri="{FF2B5EF4-FFF2-40B4-BE49-F238E27FC236}">
                <a16:creationId xmlns:a16="http://schemas.microsoft.com/office/drawing/2014/main" id="{9D1FFD9A-A766-462C-BE81-3213FC97EDDD}"/>
              </a:ext>
            </a:extLst>
          </p:cNvPr>
          <p:cNvSpPr/>
          <p:nvPr/>
        </p:nvSpPr>
        <p:spPr>
          <a:xfrm>
            <a:off x="502380" y="2609564"/>
            <a:ext cx="10932453" cy="1147494"/>
          </a:xfrm>
          <a:prstGeom prst="rect">
            <a:avLst/>
          </a:prstGeom>
        </p:spPr>
        <p:txBody>
          <a:bodyPr wrap="square">
            <a:spAutoFit/>
          </a:bodyPr>
          <a:lstStyle/>
          <a:p>
            <a:pPr>
              <a:lnSpc>
                <a:spcPts val="2800"/>
              </a:lnSpc>
            </a:pPr>
            <a:r>
              <a:rPr lang="en-US" altLang="zh-CN" sz="2000" dirty="0">
                <a:cs typeface="Arial" panose="020B0604020202020204" pitchFamily="34" charset="0"/>
              </a:rPr>
              <a:t>This material is based upon work supported by the National Science Foundation under grant no. CNS-1932509 CNS-1931927, CNS-1932138 “CPS: Medium: Collaborative Research: Automated Discovery of Data Validity for Safety-Critical Feedback Control in a Population of Connected Vehicles”. </a:t>
            </a:r>
          </a:p>
        </p:txBody>
      </p:sp>
      <p:pic>
        <p:nvPicPr>
          <p:cNvPr id="25" name="Picture 13" descr="NSF Logo | NSF - National Science Foundation">
            <a:extLst>
              <a:ext uri="{FF2B5EF4-FFF2-40B4-BE49-F238E27FC236}">
                <a16:creationId xmlns:a16="http://schemas.microsoft.com/office/drawing/2014/main" id="{1EAD6426-0150-4A38-A772-FFA05F2AA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2407" y="5228398"/>
            <a:ext cx="882393" cy="8869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S2022-Logo-transparent">
            <a:extLst>
              <a:ext uri="{FF2B5EF4-FFF2-40B4-BE49-F238E27FC236}">
                <a16:creationId xmlns:a16="http://schemas.microsoft.com/office/drawing/2014/main" id="{DC83581F-0B92-B331-7930-D43E3A63E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5191" y="5326439"/>
            <a:ext cx="882093" cy="7021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46242398"/>
      </p:ext>
    </p:extLst>
  </p:cSld>
  <p:clrMapOvr>
    <a:masterClrMapping/>
  </p:clrMapOvr>
  <mc:AlternateContent xmlns:mc="http://schemas.openxmlformats.org/markup-compatibility/2006" xmlns:p14="http://schemas.microsoft.com/office/powerpoint/2010/main">
    <mc:Choice Requires="p14">
      <p:transition spd="slow" p14:dur="2000" advTm="11503"/>
    </mc:Choice>
    <mc:Fallback xmlns="">
      <p:transition spd="slow" advTm="11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A41-347F-4A3B-9F5D-9C333CCDB43E}"/>
              </a:ext>
            </a:extLst>
          </p:cNvPr>
          <p:cNvSpPr>
            <a:spLocks noGrp="1"/>
          </p:cNvSpPr>
          <p:nvPr>
            <p:ph type="title"/>
          </p:nvPr>
        </p:nvSpPr>
        <p:spPr>
          <a:xfrm>
            <a:off x="438150" y="365126"/>
            <a:ext cx="11541414" cy="753812"/>
          </a:xfrm>
        </p:spPr>
        <p:txBody>
          <a:bodyPr vert="horz" lIns="91440" tIns="45720" rIns="91440" bIns="45720" rtlCol="0" anchor="ctr">
            <a:noAutofit/>
          </a:bodyPr>
          <a:lstStyle/>
          <a:p>
            <a:r>
              <a:rPr lang="en-US" altLang="zh-CN" sz="2800" dirty="0"/>
              <a:t>The unforeseen hazardous road surface friction conditions (snow, ice, rain, etc.) have a significant negative impact on vehicle safety and mobility.</a:t>
            </a:r>
          </a:p>
        </p:txBody>
      </p:sp>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2</a:t>
            </a:fld>
            <a:endParaRPr lang="en-US"/>
          </a:p>
        </p:txBody>
      </p:sp>
      <p:sp>
        <p:nvSpPr>
          <p:cNvPr id="9" name="TextBox 8">
            <a:extLst>
              <a:ext uri="{FF2B5EF4-FFF2-40B4-BE49-F238E27FC236}">
                <a16:creationId xmlns:a16="http://schemas.microsoft.com/office/drawing/2014/main" id="{2295CCD2-C097-40F6-9243-64470E9CAD6B}"/>
              </a:ext>
            </a:extLst>
          </p:cNvPr>
          <p:cNvSpPr txBox="1"/>
          <p:nvPr/>
        </p:nvSpPr>
        <p:spPr>
          <a:xfrm>
            <a:off x="3047999" y="5979357"/>
            <a:ext cx="6096000" cy="276999"/>
          </a:xfrm>
          <a:prstGeom prst="rect">
            <a:avLst/>
          </a:prstGeom>
          <a:noFill/>
        </p:spPr>
        <p:txBody>
          <a:bodyPr wrap="square">
            <a:spAutoFit/>
          </a:bodyPr>
          <a:lstStyle/>
          <a:p>
            <a:pPr algn="ctr"/>
            <a:r>
              <a:rPr lang="en-GB" altLang="zh-CN" sz="1200" dirty="0">
                <a:solidFill>
                  <a:schemeClr val="bg1">
                    <a:lumMod val="75000"/>
                  </a:schemeClr>
                </a:solidFill>
              </a:rPr>
              <a:t>https://www.youtube.com/watch?v=QyI4mjuGsQE</a:t>
            </a:r>
            <a:endParaRPr lang="zh-CN" altLang="en-US" sz="1200" dirty="0">
              <a:solidFill>
                <a:schemeClr val="bg1">
                  <a:lumMod val="75000"/>
                </a:schemeClr>
              </a:solidFill>
            </a:endParaRPr>
          </a:p>
        </p:txBody>
      </p:sp>
      <p:pic>
        <p:nvPicPr>
          <p:cNvPr id="6" name="clip2">
            <a:hlinkClick r:id="" action="ppaction://media"/>
            <a:extLst>
              <a:ext uri="{FF2B5EF4-FFF2-40B4-BE49-F238E27FC236}">
                <a16:creationId xmlns:a16="http://schemas.microsoft.com/office/drawing/2014/main" id="{3847513C-ACFE-A81F-FF6E-E279E0D17F6F}"/>
              </a:ext>
            </a:extLst>
          </p:cNvPr>
          <p:cNvPicPr>
            <a:picLocks noChangeAspect="1"/>
          </p:cNvPicPr>
          <p:nvPr>
            <a:videoFile r:link="rId2"/>
            <p:extLst>
              <p:ext uri="{DAA4B4D4-6D71-4841-9C94-3DE7FCFB9230}">
                <p14:media xmlns:p14="http://schemas.microsoft.com/office/powerpoint/2010/main" r:embed="rId3">
                  <p14:trim st="4464" end="39939"/>
                </p14:media>
              </p:ext>
            </p:extLst>
          </p:nvPr>
        </p:nvPicPr>
        <p:blipFill rotWithShape="1">
          <a:blip r:embed="rId6"/>
          <a:srcRect l="1890" t="9358" r="3044" b="12228"/>
          <a:stretch>
            <a:fillRect/>
          </a:stretch>
        </p:blipFill>
        <p:spPr>
          <a:xfrm>
            <a:off x="1302946" y="1491108"/>
            <a:ext cx="9114042" cy="4228725"/>
          </a:xfrm>
          <a:prstGeom prst="rect">
            <a:avLst/>
          </a:prstGeom>
        </p:spPr>
      </p:pic>
    </p:spTree>
    <p:custDataLst>
      <p:tags r:id="rId1"/>
    </p:custDataLst>
    <p:extLst>
      <p:ext uri="{BB962C8B-B14F-4D97-AF65-F5344CB8AC3E}">
        <p14:creationId xmlns:p14="http://schemas.microsoft.com/office/powerpoint/2010/main" val="289691529"/>
      </p:ext>
    </p:extLst>
  </p:cSld>
  <p:clrMapOvr>
    <a:masterClrMapping/>
  </p:clrMapOvr>
  <mc:AlternateContent xmlns:mc="http://schemas.openxmlformats.org/markup-compatibility/2006" xmlns:p14="http://schemas.microsoft.com/office/powerpoint/2010/main">
    <mc:Choice Requires="p14">
      <p:transition spd="slow" p14:dur="2000" advTm="26623"/>
    </mc:Choice>
    <mc:Fallback xmlns="">
      <p:transition spd="slow" advTm="266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childTnLst>
        </p:cTn>
      </p:par>
    </p:tnLst>
  </p:timing>
  <p:extLst>
    <p:ext uri="{E180D4A7-C9FB-4DFB-919C-405C955672EB}">
      <p14:showEvtLst xmlns:p14="http://schemas.microsoft.com/office/powerpoint/2010/main">
        <p14:playEvt time="13078" objId="7"/>
        <p14:triggerEvt type="onClick" time="13078" objId="7"/>
        <p14:stopEvt time="23992" objId="7"/>
        <p14:playEvt time="25315" objId="7"/>
        <p14:stopEvt time="26623" objId="7"/>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20</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352425" y="483102"/>
            <a:ext cx="11620500" cy="753812"/>
          </a:xfrm>
        </p:spPr>
        <p:txBody>
          <a:bodyPr>
            <a:noAutofit/>
          </a:bodyPr>
          <a:lstStyle/>
          <a:p>
            <a:r>
              <a:rPr lang="en-US" altLang="zh-CN" sz="2800" dirty="0">
                <a:ea typeface="隶书"/>
              </a:rPr>
              <a:t>A grid-based road friction map with a high spatial resolution is generated. However, the data size of this friction map is still too large for fast sharing.</a:t>
            </a:r>
          </a:p>
        </p:txBody>
      </p:sp>
      <p:sp>
        <p:nvSpPr>
          <p:cNvPr id="9" name="TextBox 8">
            <a:extLst>
              <a:ext uri="{FF2B5EF4-FFF2-40B4-BE49-F238E27FC236}">
                <a16:creationId xmlns:a16="http://schemas.microsoft.com/office/drawing/2014/main" id="{A8626222-FE90-48AD-8CEB-775576C81EC1}"/>
              </a:ext>
            </a:extLst>
          </p:cNvPr>
          <p:cNvSpPr txBox="1"/>
          <p:nvPr/>
        </p:nvSpPr>
        <p:spPr>
          <a:xfrm>
            <a:off x="797082" y="4662703"/>
            <a:ext cx="4267837" cy="646331"/>
          </a:xfrm>
          <a:prstGeom prst="rect">
            <a:avLst/>
          </a:prstGeom>
          <a:noFill/>
        </p:spPr>
        <p:txBody>
          <a:bodyPr wrap="square">
            <a:spAutoFit/>
          </a:bodyPr>
          <a:lstStyle/>
          <a:p>
            <a:r>
              <a:rPr lang="en-US" altLang="zh-CN" dirty="0"/>
              <a:t>Mean of measurement data at each grid.</a:t>
            </a:r>
          </a:p>
          <a:p>
            <a:r>
              <a:rPr lang="en-US" altLang="zh-CN" dirty="0"/>
              <a:t>No measurement in grey area.</a:t>
            </a:r>
            <a:endParaRPr lang="zh-CN" altLang="en-US" dirty="0"/>
          </a:p>
        </p:txBody>
      </p:sp>
      <p:sp>
        <p:nvSpPr>
          <p:cNvPr id="10" name="TextBox 9">
            <a:extLst>
              <a:ext uri="{FF2B5EF4-FFF2-40B4-BE49-F238E27FC236}">
                <a16:creationId xmlns:a16="http://schemas.microsoft.com/office/drawing/2014/main" id="{207A6920-BE72-4146-83B2-7A41C56C2932}"/>
              </a:ext>
            </a:extLst>
          </p:cNvPr>
          <p:cNvSpPr txBox="1"/>
          <p:nvPr/>
        </p:nvSpPr>
        <p:spPr>
          <a:xfrm>
            <a:off x="2477134" y="5773415"/>
            <a:ext cx="5916773" cy="369332"/>
          </a:xfrm>
          <a:prstGeom prst="rect">
            <a:avLst/>
          </a:prstGeom>
          <a:noFill/>
        </p:spPr>
        <p:txBody>
          <a:bodyPr wrap="square">
            <a:spAutoFit/>
          </a:bodyPr>
          <a:lstStyle/>
          <a:p>
            <a:r>
              <a:rPr lang="en-US" altLang="zh-CN" dirty="0"/>
              <a:t>Aggregate </a:t>
            </a:r>
            <a:r>
              <a:rPr lang="en-US" altLang="zh-CN" sz="1800" dirty="0"/>
              <a:t>10 million </a:t>
            </a:r>
            <a:r>
              <a:rPr lang="en-US" altLang="zh-CN" dirty="0"/>
              <a:t>raw data into </a:t>
            </a:r>
            <a:r>
              <a:rPr kumimoji="0" lang="en-US" altLang="zh-CN" sz="1800" i="0" u="none" strike="noStrike" kern="1200" cap="none" spc="0" normalizeH="0" baseline="0" noProof="0" dirty="0">
                <a:ln>
                  <a:noFill/>
                </a:ln>
                <a:solidFill>
                  <a:prstClr val="black"/>
                </a:solidFill>
                <a:effectLst/>
                <a:uLnTx/>
                <a:uFillTx/>
                <a:ea typeface="+mn-ea"/>
                <a:cs typeface="+mn-cs"/>
              </a:rPr>
              <a:t>0.4 million grids data</a:t>
            </a:r>
            <a:r>
              <a:rPr lang="en-US" altLang="zh-CN" sz="1800" dirty="0"/>
              <a:t> </a:t>
            </a:r>
            <a:endParaRPr lang="zh-CN" altLang="en-US" dirty="0"/>
          </a:p>
        </p:txBody>
      </p:sp>
      <p:pic>
        <p:nvPicPr>
          <p:cNvPr id="4" name="Picture 3">
            <a:extLst>
              <a:ext uri="{FF2B5EF4-FFF2-40B4-BE49-F238E27FC236}">
                <a16:creationId xmlns:a16="http://schemas.microsoft.com/office/drawing/2014/main" id="{9D9F30A7-2FD1-432C-83E8-84215D99E11D}"/>
              </a:ext>
            </a:extLst>
          </p:cNvPr>
          <p:cNvPicPr>
            <a:picLocks noChangeAspect="1"/>
          </p:cNvPicPr>
          <p:nvPr/>
        </p:nvPicPr>
        <p:blipFill>
          <a:blip r:embed="rId4"/>
          <a:stretch>
            <a:fillRect/>
          </a:stretch>
        </p:blipFill>
        <p:spPr>
          <a:xfrm>
            <a:off x="478225" y="1798423"/>
            <a:ext cx="5166851" cy="2870473"/>
          </a:xfrm>
          <a:prstGeom prst="rect">
            <a:avLst/>
          </a:prstGeom>
        </p:spPr>
      </p:pic>
      <p:pic>
        <p:nvPicPr>
          <p:cNvPr id="14" name="Picture 13">
            <a:extLst>
              <a:ext uri="{FF2B5EF4-FFF2-40B4-BE49-F238E27FC236}">
                <a16:creationId xmlns:a16="http://schemas.microsoft.com/office/drawing/2014/main" id="{0229BB7A-FD1B-9185-984B-18D7A1C67B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97655"/>
            <a:ext cx="5166851" cy="2871241"/>
          </a:xfrm>
          <a:prstGeom prst="rect">
            <a:avLst/>
          </a:prstGeom>
          <a:noFill/>
          <a:ln>
            <a:noFill/>
          </a:ln>
        </p:spPr>
      </p:pic>
      <p:sp>
        <p:nvSpPr>
          <p:cNvPr id="16" name="TextBox 15">
            <a:extLst>
              <a:ext uri="{FF2B5EF4-FFF2-40B4-BE49-F238E27FC236}">
                <a16:creationId xmlns:a16="http://schemas.microsoft.com/office/drawing/2014/main" id="{902D02F5-8BF9-94B0-C569-84DD9B725D8F}"/>
              </a:ext>
            </a:extLst>
          </p:cNvPr>
          <p:cNvSpPr txBox="1"/>
          <p:nvPr/>
        </p:nvSpPr>
        <p:spPr>
          <a:xfrm>
            <a:off x="6600188" y="4766779"/>
            <a:ext cx="4267837" cy="369332"/>
          </a:xfrm>
          <a:prstGeom prst="rect">
            <a:avLst/>
          </a:prstGeom>
          <a:noFill/>
        </p:spPr>
        <p:txBody>
          <a:bodyPr wrap="square">
            <a:spAutoFit/>
          </a:bodyPr>
          <a:lstStyle/>
          <a:p>
            <a:pPr algn="ctr"/>
            <a:r>
              <a:rPr lang="en-US" altLang="zh-CN" dirty="0"/>
              <a:t>“True” friction distribution</a:t>
            </a:r>
            <a:endParaRPr lang="zh-CN" altLang="en-US" dirty="0"/>
          </a:p>
        </p:txBody>
      </p:sp>
    </p:spTree>
    <p:custDataLst>
      <p:tags r:id="rId1"/>
    </p:custDataLst>
    <p:extLst>
      <p:ext uri="{BB962C8B-B14F-4D97-AF65-F5344CB8AC3E}">
        <p14:creationId xmlns:p14="http://schemas.microsoft.com/office/powerpoint/2010/main" val="158676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21</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352425" y="483102"/>
            <a:ext cx="11620500" cy="753812"/>
          </a:xfrm>
        </p:spPr>
        <p:txBody>
          <a:bodyPr>
            <a:noAutofit/>
          </a:bodyPr>
          <a:lstStyle/>
          <a:p>
            <a:r>
              <a:rPr lang="en-US" altLang="zh-CN" sz="2800" dirty="0">
                <a:ea typeface="隶书"/>
              </a:rPr>
              <a:t>fills the friction mean value to the missing data grids using its nearest non-missing grid data, and as well fills the confidence values for missing data with the worst confidence interval to indicate high uncertainty.</a:t>
            </a:r>
          </a:p>
        </p:txBody>
      </p:sp>
      <p:sp>
        <p:nvSpPr>
          <p:cNvPr id="9" name="TextBox 8">
            <a:extLst>
              <a:ext uri="{FF2B5EF4-FFF2-40B4-BE49-F238E27FC236}">
                <a16:creationId xmlns:a16="http://schemas.microsoft.com/office/drawing/2014/main" id="{A8626222-FE90-48AD-8CEB-775576C81EC1}"/>
              </a:ext>
            </a:extLst>
          </p:cNvPr>
          <p:cNvSpPr txBox="1"/>
          <p:nvPr/>
        </p:nvSpPr>
        <p:spPr>
          <a:xfrm>
            <a:off x="797082" y="4662703"/>
            <a:ext cx="9845518" cy="923330"/>
          </a:xfrm>
          <a:prstGeom prst="rect">
            <a:avLst/>
          </a:prstGeom>
          <a:noFill/>
        </p:spPr>
        <p:txBody>
          <a:bodyPr wrap="square">
            <a:spAutoFit/>
          </a:bodyPr>
          <a:lstStyle/>
          <a:p>
            <a:pPr algn="ctr"/>
            <a:r>
              <a:rPr lang="en-US" altLang="zh-CN" dirty="0"/>
              <a:t>After correcting for missing data, the friction map is shown here and includes: (a) the friction coefficient value of each grid cell (on a scale of 0 to 1), and (b) the confidence interval magnitude of each grid cell.</a:t>
            </a:r>
            <a:endParaRPr lang="zh-CN" altLang="en-US" dirty="0"/>
          </a:p>
        </p:txBody>
      </p:sp>
      <p:pic>
        <p:nvPicPr>
          <p:cNvPr id="12" name="Picture 11">
            <a:extLst>
              <a:ext uri="{FF2B5EF4-FFF2-40B4-BE49-F238E27FC236}">
                <a16:creationId xmlns:a16="http://schemas.microsoft.com/office/drawing/2014/main" id="{96F27EE2-C14B-6C19-D272-2864E558BDD9}"/>
              </a:ext>
            </a:extLst>
          </p:cNvPr>
          <p:cNvPicPr>
            <a:picLocks noChangeAspect="1"/>
          </p:cNvPicPr>
          <p:nvPr/>
        </p:nvPicPr>
        <p:blipFill>
          <a:blip r:embed="rId4"/>
          <a:stretch>
            <a:fillRect/>
          </a:stretch>
        </p:blipFill>
        <p:spPr>
          <a:xfrm>
            <a:off x="930114" y="1989006"/>
            <a:ext cx="4720591" cy="2622083"/>
          </a:xfrm>
          <a:prstGeom prst="rect">
            <a:avLst/>
          </a:prstGeom>
        </p:spPr>
      </p:pic>
      <p:pic>
        <p:nvPicPr>
          <p:cNvPr id="13" name="Picture 12">
            <a:extLst>
              <a:ext uri="{FF2B5EF4-FFF2-40B4-BE49-F238E27FC236}">
                <a16:creationId xmlns:a16="http://schemas.microsoft.com/office/drawing/2014/main" id="{0AA702E0-4EDD-6F05-F0C1-32DF6AA830ED}"/>
              </a:ext>
            </a:extLst>
          </p:cNvPr>
          <p:cNvPicPr>
            <a:picLocks noChangeAspect="1"/>
          </p:cNvPicPr>
          <p:nvPr/>
        </p:nvPicPr>
        <p:blipFill>
          <a:blip r:embed="rId5"/>
          <a:stretch>
            <a:fillRect/>
          </a:stretch>
        </p:blipFill>
        <p:spPr>
          <a:xfrm>
            <a:off x="6096000" y="1931015"/>
            <a:ext cx="4930775" cy="2738832"/>
          </a:xfrm>
          <a:prstGeom prst="rect">
            <a:avLst/>
          </a:prstGeom>
        </p:spPr>
      </p:pic>
    </p:spTree>
    <p:custDataLst>
      <p:tags r:id="rId1"/>
    </p:custDataLst>
    <p:extLst>
      <p:ext uri="{BB962C8B-B14F-4D97-AF65-F5344CB8AC3E}">
        <p14:creationId xmlns:p14="http://schemas.microsoft.com/office/powerpoint/2010/main" val="787692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22</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310275" y="310648"/>
            <a:ext cx="11571450" cy="1772168"/>
          </a:xfrm>
        </p:spPr>
        <p:txBody>
          <a:bodyPr>
            <a:normAutofit fontScale="90000"/>
          </a:bodyPr>
          <a:lstStyle/>
          <a:p>
            <a:r>
              <a:rPr lang="en-US" altLang="zh-CN" sz="2800" dirty="0">
                <a:ea typeface="隶书"/>
              </a:rPr>
              <a:t>The drawback of representing friction maps using boundary definitions rather than AABBs is that managing the polygon object, including data storage and the spatial query, is much less efficient in a database, especially for polygons with holes. Because most databases are designed to support AABB queries, such partitions have clear implementation advantages.</a:t>
            </a:r>
            <a:endParaRPr lang="zh-CN" altLang="en-US" sz="2800" dirty="0">
              <a:ea typeface="隶书"/>
            </a:endParaRPr>
          </a:p>
        </p:txBody>
      </p:sp>
      <p:pic>
        <p:nvPicPr>
          <p:cNvPr id="4" name="Picture 3">
            <a:extLst>
              <a:ext uri="{FF2B5EF4-FFF2-40B4-BE49-F238E27FC236}">
                <a16:creationId xmlns:a16="http://schemas.microsoft.com/office/drawing/2014/main" id="{F38E4B7A-18CC-095C-7D0E-D3A7ADD789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2492" y="2361200"/>
            <a:ext cx="5096011" cy="3244460"/>
          </a:xfrm>
          <a:prstGeom prst="rect">
            <a:avLst/>
          </a:prstGeom>
          <a:noFill/>
          <a:ln>
            <a:noFill/>
          </a:ln>
        </p:spPr>
      </p:pic>
    </p:spTree>
    <p:custDataLst>
      <p:tags r:id="rId1"/>
    </p:custDataLst>
    <p:extLst>
      <p:ext uri="{BB962C8B-B14F-4D97-AF65-F5344CB8AC3E}">
        <p14:creationId xmlns:p14="http://schemas.microsoft.com/office/powerpoint/2010/main" val="456103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A41-347F-4A3B-9F5D-9C333CCDB43E}"/>
              </a:ext>
            </a:extLst>
          </p:cNvPr>
          <p:cNvSpPr>
            <a:spLocks noGrp="1"/>
          </p:cNvSpPr>
          <p:nvPr>
            <p:ph type="title"/>
          </p:nvPr>
        </p:nvSpPr>
        <p:spPr>
          <a:xfrm>
            <a:off x="438150" y="365126"/>
            <a:ext cx="11296650" cy="753812"/>
          </a:xfrm>
        </p:spPr>
        <p:txBody>
          <a:bodyPr vert="horz" lIns="91440" tIns="45720" rIns="91440" bIns="45720" rtlCol="0" anchor="ctr">
            <a:noAutofit/>
          </a:bodyPr>
          <a:lstStyle/>
          <a:p>
            <a:r>
              <a:rPr lang="en-US" altLang="zh-CN" sz="2800" dirty="0"/>
              <a:t>In impacting vehicle stability and safety, few data are as important as maps of the friction between tires and the road surface. </a:t>
            </a:r>
          </a:p>
        </p:txBody>
      </p:sp>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3</a:t>
            </a:fld>
            <a:endParaRPr lang="en-US"/>
          </a:p>
        </p:txBody>
      </p:sp>
      <p:pic>
        <p:nvPicPr>
          <p:cNvPr id="3" name="Picture 2">
            <a:extLst>
              <a:ext uri="{FF2B5EF4-FFF2-40B4-BE49-F238E27FC236}">
                <a16:creationId xmlns:a16="http://schemas.microsoft.com/office/drawing/2014/main" id="{9EFD86DF-55AC-C16E-E329-3EE37B2C1E8E}"/>
              </a:ext>
            </a:extLst>
          </p:cNvPr>
          <p:cNvPicPr>
            <a:picLocks noChangeAspect="1"/>
          </p:cNvPicPr>
          <p:nvPr/>
        </p:nvPicPr>
        <p:blipFill>
          <a:blip r:embed="rId4"/>
          <a:stretch>
            <a:fillRect/>
          </a:stretch>
        </p:blipFill>
        <p:spPr>
          <a:xfrm>
            <a:off x="6289849" y="1578343"/>
            <a:ext cx="4352751" cy="3319246"/>
          </a:xfrm>
          <a:prstGeom prst="rect">
            <a:avLst/>
          </a:prstGeom>
        </p:spPr>
      </p:pic>
      <p:sp>
        <p:nvSpPr>
          <p:cNvPr id="11" name="TextBox 10">
            <a:extLst>
              <a:ext uri="{FF2B5EF4-FFF2-40B4-BE49-F238E27FC236}">
                <a16:creationId xmlns:a16="http://schemas.microsoft.com/office/drawing/2014/main" id="{B39A4441-8EC4-02A0-D499-31271DE913CA}"/>
              </a:ext>
            </a:extLst>
          </p:cNvPr>
          <p:cNvSpPr txBox="1"/>
          <p:nvPr/>
        </p:nvSpPr>
        <p:spPr>
          <a:xfrm>
            <a:off x="602619" y="5356994"/>
            <a:ext cx="11132181" cy="830997"/>
          </a:xfrm>
          <a:prstGeom prst="rect">
            <a:avLst/>
          </a:prstGeom>
        </p:spPr>
        <p:txBody>
          <a:bodyPr wrap="square">
            <a:spAutoFit/>
          </a:bodyPr>
          <a:lstStyle/>
          <a:p>
            <a:pPr marL="171450" indent="-171450">
              <a:buFont typeface="Arial" panose="020B0604020202020204" pitchFamily="34" charset="0"/>
              <a:buChar char="•"/>
            </a:pPr>
            <a:r>
              <a:rPr lang="en-US" altLang="zh-CN" sz="1200" dirty="0">
                <a:solidFill>
                  <a:schemeClr val="tx1">
                    <a:lumMod val="65000"/>
                    <a:lumOff val="35000"/>
                  </a:schemeClr>
                </a:solidFill>
              </a:rPr>
              <a:t>N. Carmon, and </a:t>
            </a:r>
            <a:r>
              <a:rPr lang="en-GB" altLang="zh-CN" sz="1200" dirty="0">
                <a:solidFill>
                  <a:schemeClr val="tx1">
                    <a:lumMod val="65000"/>
                    <a:lumOff val="35000"/>
                  </a:schemeClr>
                </a:solidFill>
              </a:rPr>
              <a:t>E. Ben-</a:t>
            </a:r>
            <a:r>
              <a:rPr lang="en-GB" altLang="zh-CN" sz="1200" dirty="0" err="1">
                <a:solidFill>
                  <a:schemeClr val="tx1">
                    <a:lumMod val="65000"/>
                    <a:lumOff val="35000"/>
                  </a:schemeClr>
                </a:solidFill>
              </a:rPr>
              <a:t>Dor</a:t>
            </a:r>
            <a:r>
              <a:rPr lang="en-GB" altLang="zh-CN" sz="1200" dirty="0">
                <a:solidFill>
                  <a:schemeClr val="tx1">
                    <a:lumMod val="65000"/>
                    <a:lumOff val="35000"/>
                  </a:schemeClr>
                </a:solidFill>
              </a:rPr>
              <a:t>,</a:t>
            </a:r>
            <a:r>
              <a:rPr lang="en-US" altLang="zh-CN" sz="1200" dirty="0">
                <a:solidFill>
                  <a:schemeClr val="tx1">
                    <a:lumMod val="65000"/>
                    <a:lumOff val="35000"/>
                  </a:schemeClr>
                </a:solidFill>
              </a:rPr>
              <a:t> "Mapping Asphaltic Roads’ Skid Resistance Using Imaging Spectroscopy," Remote Sensing, vol. 10, no. 3, p. 430</a:t>
            </a:r>
          </a:p>
          <a:p>
            <a:pPr marL="171450" indent="-171450">
              <a:buFont typeface="Arial" panose="020B0604020202020204" pitchFamily="34" charset="0"/>
              <a:buChar char="•"/>
            </a:pPr>
            <a:endParaRPr lang="en-US" altLang="zh-CN" sz="1200" dirty="0">
              <a:solidFill>
                <a:schemeClr val="tx1">
                  <a:lumMod val="65000"/>
                  <a:lumOff val="35000"/>
                </a:schemeClr>
              </a:solidFill>
            </a:endParaRPr>
          </a:p>
          <a:p>
            <a:pPr marL="171450" indent="-171450">
              <a:buFont typeface="Arial" panose="020B0604020202020204" pitchFamily="34" charset="0"/>
              <a:buChar char="•"/>
            </a:pPr>
            <a:r>
              <a:rPr lang="en-US" altLang="zh-CN" sz="1200" dirty="0">
                <a:solidFill>
                  <a:schemeClr val="tx1">
                    <a:lumMod val="65000"/>
                    <a:lumOff val="35000"/>
                  </a:schemeClr>
                </a:solidFill>
              </a:rPr>
              <a:t>S. Chen, T. U. Saeed, and S. </a:t>
            </a:r>
            <a:r>
              <a:rPr lang="en-US" altLang="zh-CN" sz="1200" dirty="0" err="1">
                <a:solidFill>
                  <a:schemeClr val="tx1">
                    <a:lumMod val="65000"/>
                    <a:lumOff val="35000"/>
                  </a:schemeClr>
                </a:solidFill>
              </a:rPr>
              <a:t>Labi</a:t>
            </a:r>
            <a:r>
              <a:rPr lang="en-US" altLang="zh-CN" sz="1200" dirty="0">
                <a:solidFill>
                  <a:schemeClr val="tx1">
                    <a:lumMod val="65000"/>
                    <a:lumOff val="35000"/>
                  </a:schemeClr>
                </a:solidFill>
              </a:rPr>
              <a:t>, “Impact of road-surface condition on rural highway safety: A multivariate random parameters negative binomial approach,” Anal. Methods </a:t>
            </a:r>
            <a:r>
              <a:rPr lang="en-US" altLang="zh-CN" sz="1200" dirty="0" err="1">
                <a:solidFill>
                  <a:schemeClr val="tx1">
                    <a:lumMod val="65000"/>
                    <a:lumOff val="35000"/>
                  </a:schemeClr>
                </a:solidFill>
              </a:rPr>
              <a:t>Accid</a:t>
            </a:r>
            <a:r>
              <a:rPr lang="en-US" altLang="zh-CN" sz="1200" dirty="0">
                <a:solidFill>
                  <a:schemeClr val="tx1">
                    <a:lumMod val="65000"/>
                    <a:lumOff val="35000"/>
                  </a:schemeClr>
                </a:solidFill>
              </a:rPr>
              <a:t>. Res., vol. 16, pp. 75–89, 2017, </a:t>
            </a:r>
            <a:r>
              <a:rPr lang="en-US" altLang="zh-CN" sz="1200" dirty="0" err="1">
                <a:solidFill>
                  <a:schemeClr val="tx1">
                    <a:lumMod val="65000"/>
                    <a:lumOff val="35000"/>
                  </a:schemeClr>
                </a:solidFill>
              </a:rPr>
              <a:t>doi</a:t>
            </a:r>
            <a:r>
              <a:rPr lang="en-US" altLang="zh-CN" sz="1200" dirty="0">
                <a:solidFill>
                  <a:schemeClr val="tx1">
                    <a:lumMod val="65000"/>
                    <a:lumOff val="35000"/>
                  </a:schemeClr>
                </a:solidFill>
              </a:rPr>
              <a:t>: 10.1016/j.amar.2017.09.001.</a:t>
            </a:r>
            <a:endParaRPr lang="zh-CN" altLang="en-US" sz="1200" dirty="0">
              <a:solidFill>
                <a:schemeClr val="tx1">
                  <a:lumMod val="65000"/>
                  <a:lumOff val="35000"/>
                </a:schemeClr>
              </a:solidFill>
            </a:endParaRPr>
          </a:p>
        </p:txBody>
      </p:sp>
      <p:pic>
        <p:nvPicPr>
          <p:cNvPr id="12" name="Picture 11">
            <a:extLst>
              <a:ext uri="{FF2B5EF4-FFF2-40B4-BE49-F238E27FC236}">
                <a16:creationId xmlns:a16="http://schemas.microsoft.com/office/drawing/2014/main" id="{5EEC1ACB-38F8-7CA2-DACD-12AF6EC09A15}"/>
              </a:ext>
            </a:extLst>
          </p:cNvPr>
          <p:cNvPicPr>
            <a:picLocks noChangeAspect="1"/>
          </p:cNvPicPr>
          <p:nvPr/>
        </p:nvPicPr>
        <p:blipFill>
          <a:blip r:embed="rId5"/>
          <a:stretch>
            <a:fillRect/>
          </a:stretch>
        </p:blipFill>
        <p:spPr>
          <a:xfrm>
            <a:off x="700400" y="1724917"/>
            <a:ext cx="4666726" cy="3107872"/>
          </a:xfrm>
          <a:prstGeom prst="rect">
            <a:avLst/>
          </a:prstGeom>
        </p:spPr>
      </p:pic>
      <p:sp>
        <p:nvSpPr>
          <p:cNvPr id="15" name="TextBox 14">
            <a:extLst>
              <a:ext uri="{FF2B5EF4-FFF2-40B4-BE49-F238E27FC236}">
                <a16:creationId xmlns:a16="http://schemas.microsoft.com/office/drawing/2014/main" id="{E2807BF4-F3B2-5174-67C0-758500665F4C}"/>
              </a:ext>
            </a:extLst>
          </p:cNvPr>
          <p:cNvSpPr txBox="1"/>
          <p:nvPr/>
        </p:nvSpPr>
        <p:spPr>
          <a:xfrm>
            <a:off x="700400" y="4790360"/>
            <a:ext cx="4087600" cy="276999"/>
          </a:xfrm>
          <a:prstGeom prst="rect">
            <a:avLst/>
          </a:prstGeom>
          <a:noFill/>
        </p:spPr>
        <p:txBody>
          <a:bodyPr wrap="square">
            <a:spAutoFit/>
          </a:bodyPr>
          <a:lstStyle/>
          <a:p>
            <a:pPr algn="ctr"/>
            <a:r>
              <a:rPr lang="zh-CN" altLang="en-US" sz="1200" dirty="0">
                <a:solidFill>
                  <a:schemeClr val="bg1">
                    <a:lumMod val="75000"/>
                  </a:schemeClr>
                </a:solidFill>
              </a:rPr>
              <a:t>https://snowbrains.com/know-drive-winter-take-quiz/</a:t>
            </a:r>
          </a:p>
        </p:txBody>
      </p:sp>
    </p:spTree>
    <p:custDataLst>
      <p:tags r:id="rId1"/>
    </p:custDataLst>
    <p:extLst>
      <p:ext uri="{BB962C8B-B14F-4D97-AF65-F5344CB8AC3E}">
        <p14:creationId xmlns:p14="http://schemas.microsoft.com/office/powerpoint/2010/main" val="3134755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438150" y="365126"/>
            <a:ext cx="11753850" cy="753812"/>
          </a:xfrm>
        </p:spPr>
        <p:txBody>
          <a:bodyPr>
            <a:noAutofit/>
          </a:bodyPr>
          <a:lstStyle/>
          <a:p>
            <a:r>
              <a:rPr lang="en-US" altLang="zh-CN" sz="2800" dirty="0">
                <a:ea typeface="隶书"/>
              </a:rPr>
              <a:t>This paper presents a road friction map generation strategy by aggerating the measured road-tire friction coefficients from a fleet of CAVs. </a:t>
            </a:r>
            <a:endParaRPr lang="en-US" altLang="zh-CN" sz="2800" dirty="0"/>
          </a:p>
        </p:txBody>
      </p:sp>
      <p:sp>
        <p:nvSpPr>
          <p:cNvPr id="9" name="Slide Number Placeholder 8">
            <a:extLst>
              <a:ext uri="{FF2B5EF4-FFF2-40B4-BE49-F238E27FC236}">
                <a16:creationId xmlns:a16="http://schemas.microsoft.com/office/drawing/2014/main" id="{748AC526-4382-45C6-897E-C313F6D9DAD3}"/>
              </a:ext>
            </a:extLst>
          </p:cNvPr>
          <p:cNvSpPr>
            <a:spLocks noGrp="1"/>
          </p:cNvSpPr>
          <p:nvPr>
            <p:ph type="sldNum" sz="quarter" idx="12"/>
          </p:nvPr>
        </p:nvSpPr>
        <p:spPr/>
        <p:txBody>
          <a:bodyPr/>
          <a:lstStyle/>
          <a:p>
            <a:fld id="{9C83FA52-DE9E-F74B-8D92-F52C18C07DAA}" type="slidenum">
              <a:rPr lang="en-US" smtClean="0"/>
              <a:t>4</a:t>
            </a:fld>
            <a:endParaRPr lang="en-US"/>
          </a:p>
        </p:txBody>
      </p:sp>
      <p:sp>
        <p:nvSpPr>
          <p:cNvPr id="48" name="TextBox 47">
            <a:extLst>
              <a:ext uri="{FF2B5EF4-FFF2-40B4-BE49-F238E27FC236}">
                <a16:creationId xmlns:a16="http://schemas.microsoft.com/office/drawing/2014/main" id="{9F02285A-7AD9-9A04-658A-C5460E2F9A9B}"/>
              </a:ext>
            </a:extLst>
          </p:cNvPr>
          <p:cNvSpPr txBox="1"/>
          <p:nvPr/>
        </p:nvSpPr>
        <p:spPr>
          <a:xfrm>
            <a:off x="999852" y="5334568"/>
            <a:ext cx="10353948" cy="523220"/>
          </a:xfrm>
          <a:prstGeom prst="rect">
            <a:avLst/>
          </a:prstGeom>
          <a:noFill/>
        </p:spPr>
        <p:txBody>
          <a:bodyPr wrap="square">
            <a:spAutoFit/>
          </a:bodyPr>
          <a:lstStyle/>
          <a:p>
            <a:pPr algn="ctr"/>
            <a:r>
              <a:rPr lang="en-US" altLang="zh-CN" sz="1400" dirty="0">
                <a:latin typeface="Franklin Gothic Book" panose="020B0503020102020204" pitchFamily="34" charset="0"/>
                <a:ea typeface="隶书"/>
              </a:rPr>
              <a:t>Figure: A road friction map generation strategy by aggerating the measured road-tire friction coefficients along the individual trajectories of CAVs through a shared roadside database.</a:t>
            </a:r>
            <a:endParaRPr lang="zh-CN" altLang="en-US" sz="1400" dirty="0">
              <a:latin typeface="Franklin Gothic Book" panose="020B0503020102020204" pitchFamily="34" charset="0"/>
            </a:endParaRPr>
          </a:p>
        </p:txBody>
      </p:sp>
      <p:grpSp>
        <p:nvGrpSpPr>
          <p:cNvPr id="5" name="Group 4">
            <a:extLst>
              <a:ext uri="{FF2B5EF4-FFF2-40B4-BE49-F238E27FC236}">
                <a16:creationId xmlns:a16="http://schemas.microsoft.com/office/drawing/2014/main" id="{6603D875-7E82-7D86-6D23-D5CADAEEF93E}"/>
              </a:ext>
            </a:extLst>
          </p:cNvPr>
          <p:cNvGrpSpPr/>
          <p:nvPr/>
        </p:nvGrpSpPr>
        <p:grpSpPr>
          <a:xfrm>
            <a:off x="1133148" y="1377150"/>
            <a:ext cx="9509452" cy="3957418"/>
            <a:chOff x="1133148" y="1377150"/>
            <a:chExt cx="9509452" cy="3957418"/>
          </a:xfrm>
        </p:grpSpPr>
        <p:pic>
          <p:nvPicPr>
            <p:cNvPr id="41" name="Picture 40">
              <a:extLst>
                <a:ext uri="{FF2B5EF4-FFF2-40B4-BE49-F238E27FC236}">
                  <a16:creationId xmlns:a16="http://schemas.microsoft.com/office/drawing/2014/main" id="{8D285484-D8B7-7DB3-063E-6CD1B2A2D1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148" y="1377150"/>
              <a:ext cx="9509452" cy="3957418"/>
            </a:xfrm>
            <a:prstGeom prst="rect">
              <a:avLst/>
            </a:prstGeom>
            <a:noFill/>
            <a:ln>
              <a:noFill/>
            </a:ln>
          </p:spPr>
        </p:pic>
        <p:sp>
          <p:nvSpPr>
            <p:cNvPr id="4" name="TextBox 3">
              <a:extLst>
                <a:ext uri="{FF2B5EF4-FFF2-40B4-BE49-F238E27FC236}">
                  <a16:creationId xmlns:a16="http://schemas.microsoft.com/office/drawing/2014/main" id="{2A42EAA4-41C4-99D2-9AC8-53BA4B9082DD}"/>
                </a:ext>
              </a:extLst>
            </p:cNvPr>
            <p:cNvSpPr txBox="1"/>
            <p:nvPr/>
          </p:nvSpPr>
          <p:spPr>
            <a:xfrm>
              <a:off x="3272790" y="2724150"/>
              <a:ext cx="1485900" cy="292388"/>
            </a:xfrm>
            <a:prstGeom prst="rect">
              <a:avLst/>
            </a:prstGeom>
            <a:solidFill>
              <a:srgbClr val="EAF6FC"/>
            </a:solidFill>
          </p:spPr>
          <p:txBody>
            <a:bodyPr wrap="square" rtlCol="0">
              <a:spAutoFit/>
            </a:bodyPr>
            <a:lstStyle/>
            <a:p>
              <a:pPr algn="ctr"/>
              <a:r>
                <a:rPr lang="en-US" altLang="zh-CN" sz="1300" dirty="0"/>
                <a:t>Raw Friction Data</a:t>
              </a:r>
              <a:endParaRPr lang="zh-CN" altLang="en-US" sz="1300" dirty="0"/>
            </a:p>
          </p:txBody>
        </p:sp>
      </p:grpSp>
    </p:spTree>
    <p:extLst>
      <p:ext uri="{BB962C8B-B14F-4D97-AF65-F5344CB8AC3E}">
        <p14:creationId xmlns:p14="http://schemas.microsoft.com/office/powerpoint/2010/main" val="2773867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2C301C6-ACFB-1658-5B34-F27448DC89A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237" y="1727429"/>
            <a:ext cx="6610922" cy="3673269"/>
          </a:xfrm>
          <a:prstGeom prst="rect">
            <a:avLst/>
          </a:prstGeom>
          <a:noFill/>
          <a:ln>
            <a:noFill/>
          </a:ln>
        </p:spPr>
      </p:pic>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447675" y="420539"/>
            <a:ext cx="11296650" cy="753812"/>
          </a:xfrm>
        </p:spPr>
        <p:txBody>
          <a:bodyPr>
            <a:noAutofit/>
          </a:bodyPr>
          <a:lstStyle/>
          <a:p>
            <a:r>
              <a:rPr lang="en-US" altLang="zh-CN" sz="2800" dirty="0"/>
              <a:t>A highway bridge segment where friction changes in space is selected as a sample to demonstrate the friction map generation process.</a:t>
            </a:r>
            <a:endParaRPr lang="zh-CN" altLang="en-US" sz="2800" dirty="0"/>
          </a:p>
        </p:txBody>
      </p:sp>
      <p:sp>
        <p:nvSpPr>
          <p:cNvPr id="9" name="Slide Number Placeholder 8">
            <a:extLst>
              <a:ext uri="{FF2B5EF4-FFF2-40B4-BE49-F238E27FC236}">
                <a16:creationId xmlns:a16="http://schemas.microsoft.com/office/drawing/2014/main" id="{748AC526-4382-45C6-897E-C313F6D9DAD3}"/>
              </a:ext>
            </a:extLst>
          </p:cNvPr>
          <p:cNvSpPr>
            <a:spLocks noGrp="1"/>
          </p:cNvSpPr>
          <p:nvPr>
            <p:ph type="sldNum" sz="quarter" idx="12"/>
          </p:nvPr>
        </p:nvSpPr>
        <p:spPr/>
        <p:txBody>
          <a:bodyPr/>
          <a:lstStyle/>
          <a:p>
            <a:fld id="{9C83FA52-DE9E-F74B-8D92-F52C18C07DAA}" type="slidenum">
              <a:rPr lang="en-US" smtClean="0"/>
              <a:t>5</a:t>
            </a:fld>
            <a:endParaRPr lang="en-US"/>
          </a:p>
        </p:txBody>
      </p:sp>
      <p:sp>
        <p:nvSpPr>
          <p:cNvPr id="20" name="TextBox 19">
            <a:extLst>
              <a:ext uri="{FF2B5EF4-FFF2-40B4-BE49-F238E27FC236}">
                <a16:creationId xmlns:a16="http://schemas.microsoft.com/office/drawing/2014/main" id="{7522EBED-E19A-C183-CC02-860C441EBADC}"/>
              </a:ext>
            </a:extLst>
          </p:cNvPr>
          <p:cNvSpPr txBox="1"/>
          <p:nvPr/>
        </p:nvSpPr>
        <p:spPr>
          <a:xfrm>
            <a:off x="7028854" y="4908369"/>
            <a:ext cx="4471952" cy="369332"/>
          </a:xfrm>
          <a:prstGeom prst="rect">
            <a:avLst/>
          </a:prstGeom>
          <a:noFill/>
        </p:spPr>
        <p:txBody>
          <a:bodyPr wrap="square">
            <a:spAutoFit/>
          </a:bodyPr>
          <a:lstStyle/>
          <a:p>
            <a:pPr algn="ctr"/>
            <a:r>
              <a:rPr lang="en-US" altLang="zh-CN" dirty="0"/>
              <a:t>Sudden friction decrease with </a:t>
            </a:r>
            <a:r>
              <a:rPr lang="zh-CN" altLang="en-US" dirty="0"/>
              <a:t>snow ruts</a:t>
            </a:r>
          </a:p>
        </p:txBody>
      </p:sp>
      <p:grpSp>
        <p:nvGrpSpPr>
          <p:cNvPr id="2" name="Group 1">
            <a:extLst>
              <a:ext uri="{FF2B5EF4-FFF2-40B4-BE49-F238E27FC236}">
                <a16:creationId xmlns:a16="http://schemas.microsoft.com/office/drawing/2014/main" id="{A5A2A009-E85D-45FE-89A6-56F32131CDF5}"/>
              </a:ext>
            </a:extLst>
          </p:cNvPr>
          <p:cNvGrpSpPr/>
          <p:nvPr/>
        </p:nvGrpSpPr>
        <p:grpSpPr>
          <a:xfrm>
            <a:off x="6687240" y="1996588"/>
            <a:ext cx="5191617" cy="2801190"/>
            <a:chOff x="6345627" y="1996588"/>
            <a:chExt cx="4766634" cy="2486236"/>
          </a:xfrm>
        </p:grpSpPr>
        <p:pic>
          <p:nvPicPr>
            <p:cNvPr id="18" name="Picture 17">
              <a:extLst>
                <a:ext uri="{FF2B5EF4-FFF2-40B4-BE49-F238E27FC236}">
                  <a16:creationId xmlns:a16="http://schemas.microsoft.com/office/drawing/2014/main" id="{51DB3C8A-5E39-87D4-D502-1710BF50A2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6242" y="1996588"/>
              <a:ext cx="4471951" cy="2486236"/>
            </a:xfrm>
            <a:prstGeom prst="rect">
              <a:avLst/>
            </a:prstGeom>
            <a:noFill/>
            <a:ln>
              <a:noFill/>
            </a:ln>
          </p:spPr>
        </p:pic>
        <p:cxnSp>
          <p:nvCxnSpPr>
            <p:cNvPr id="32" name="Straight Arrow Connector 31">
              <a:extLst>
                <a:ext uri="{FF2B5EF4-FFF2-40B4-BE49-F238E27FC236}">
                  <a16:creationId xmlns:a16="http://schemas.microsoft.com/office/drawing/2014/main" id="{F165B80F-2085-C0C7-9D57-023303D690B8}"/>
                </a:ext>
              </a:extLst>
            </p:cNvPr>
            <p:cNvCxnSpPr>
              <a:cxnSpLocks/>
            </p:cNvCxnSpPr>
            <p:nvPr/>
          </p:nvCxnSpPr>
          <p:spPr>
            <a:xfrm>
              <a:off x="9039225" y="2466975"/>
              <a:ext cx="319271" cy="56354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86AF2F-456C-9E06-FA16-8CE2B9A4021A}"/>
                </a:ext>
              </a:extLst>
            </p:cNvPr>
            <p:cNvCxnSpPr>
              <a:cxnSpLocks/>
            </p:cNvCxnSpPr>
            <p:nvPr/>
          </p:nvCxnSpPr>
          <p:spPr>
            <a:xfrm>
              <a:off x="9326880" y="2434590"/>
              <a:ext cx="656335" cy="52028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5F5F2EC-D436-B157-0E7E-3BB8C1D845C9}"/>
                </a:ext>
              </a:extLst>
            </p:cNvPr>
            <p:cNvSpPr txBox="1"/>
            <p:nvPr/>
          </p:nvSpPr>
          <p:spPr>
            <a:xfrm>
              <a:off x="8371012" y="2125626"/>
              <a:ext cx="1048944" cy="338554"/>
            </a:xfrm>
            <a:prstGeom prst="rect">
              <a:avLst/>
            </a:prstGeom>
            <a:noFill/>
          </p:spPr>
          <p:txBody>
            <a:bodyPr wrap="square">
              <a:spAutoFit/>
            </a:bodyPr>
            <a:lstStyle/>
            <a:p>
              <a:r>
                <a:rPr lang="en-US" altLang="zh-CN" sz="1600" dirty="0">
                  <a:solidFill>
                    <a:srgbClr val="FF6600"/>
                  </a:solidFill>
                  <a:latin typeface="Times New Roman" panose="02020603050405020304" pitchFamily="18" charset="0"/>
                  <a:cs typeface="Times New Roman" panose="02020603050405020304" pitchFamily="18" charset="0"/>
                </a:rPr>
                <a:t>Snow ruts</a:t>
              </a:r>
              <a:endParaRPr lang="zh-CN" altLang="en-US" sz="1600" dirty="0">
                <a:solidFill>
                  <a:srgbClr val="FF6600"/>
                </a:solidFill>
                <a:latin typeface="Times New Roman" panose="02020603050405020304" pitchFamily="18" charset="0"/>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A6195A8E-30D6-34C6-B85D-97D9B5571EBA}"/>
                </a:ext>
              </a:extLst>
            </p:cNvPr>
            <p:cNvCxnSpPr>
              <a:cxnSpLocks/>
            </p:cNvCxnSpPr>
            <p:nvPr/>
          </p:nvCxnSpPr>
          <p:spPr>
            <a:xfrm flipH="1">
              <a:off x="8643774" y="2466975"/>
              <a:ext cx="105891" cy="56354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F382140-37A2-271B-A8A9-5F5EE8EA89D1}"/>
                </a:ext>
              </a:extLst>
            </p:cNvPr>
            <p:cNvCxnSpPr>
              <a:cxnSpLocks/>
            </p:cNvCxnSpPr>
            <p:nvPr/>
          </p:nvCxnSpPr>
          <p:spPr>
            <a:xfrm flipH="1">
              <a:off x="7947102" y="2448791"/>
              <a:ext cx="516985" cy="506079"/>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4461AAD-BC41-D3E6-2AF5-AB7B471D6A67}"/>
                </a:ext>
              </a:extLst>
            </p:cNvPr>
            <p:cNvSpPr txBox="1"/>
            <p:nvPr/>
          </p:nvSpPr>
          <p:spPr>
            <a:xfrm>
              <a:off x="9181564" y="3814251"/>
              <a:ext cx="1711988" cy="338554"/>
            </a:xfrm>
            <a:prstGeom prst="rect">
              <a:avLst/>
            </a:prstGeom>
            <a:noFill/>
          </p:spPr>
          <p:txBody>
            <a:bodyPr wrap="square">
              <a:spAutoFit/>
            </a:bodyPr>
            <a:lstStyle/>
            <a:p>
              <a:r>
                <a:rPr lang="en-US" altLang="zh-CN" sz="1600" dirty="0">
                  <a:solidFill>
                    <a:srgbClr val="FF6600"/>
                  </a:solidFill>
                  <a:latin typeface="Times New Roman" panose="02020603050405020304" pitchFamily="18" charset="0"/>
                  <a:cs typeface="Times New Roman" panose="02020603050405020304" pitchFamily="18" charset="0"/>
                </a:rPr>
                <a:t>Friction decrease</a:t>
              </a:r>
              <a:endParaRPr lang="zh-CN" altLang="en-US" sz="1600" dirty="0">
                <a:solidFill>
                  <a:srgbClr val="FF6600"/>
                </a:solidFill>
                <a:latin typeface="Times New Roman" panose="02020603050405020304" pitchFamily="18" charset="0"/>
                <a:cs typeface="Times New Roman" panose="02020603050405020304" pitchFamily="18" charset="0"/>
              </a:endParaRPr>
            </a:p>
          </p:txBody>
        </p:sp>
        <p:sp>
          <p:nvSpPr>
            <p:cNvPr id="43" name="Rectangle: Rounded Corners 42">
              <a:extLst>
                <a:ext uri="{FF2B5EF4-FFF2-40B4-BE49-F238E27FC236}">
                  <a16:creationId xmlns:a16="http://schemas.microsoft.com/office/drawing/2014/main" id="{F51C76F7-89D1-60A3-2AE7-51D15E2EEF27}"/>
                </a:ext>
              </a:extLst>
            </p:cNvPr>
            <p:cNvSpPr/>
            <p:nvPr/>
          </p:nvSpPr>
          <p:spPr>
            <a:xfrm rot="21346647">
              <a:off x="6345627" y="3527905"/>
              <a:ext cx="4766634" cy="322858"/>
            </a:xfrm>
            <a:prstGeom prst="roundRect">
              <a:avLst>
                <a:gd name="adj" fmla="val 50000"/>
              </a:avLst>
            </a:prstGeom>
            <a:noFill/>
            <a:ln w="12700">
              <a:solidFill>
                <a:srgbClr val="F90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98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p:txBody>
          <a:bodyPr>
            <a:noAutofit/>
          </a:bodyPr>
          <a:lstStyle/>
          <a:p>
            <a:r>
              <a:rPr lang="en-US" altLang="zh-CN" sz="2800" dirty="0"/>
              <a:t>Without loss of the generality, to represent the snowy bridge and snow ruts, we synthetically generate a friction distribution numerically as the “true” road surface condition in this work. </a:t>
            </a:r>
            <a:endParaRPr lang="zh-CN" altLang="en-US" sz="2800" dirty="0"/>
          </a:p>
        </p:txBody>
      </p:sp>
      <p:sp>
        <p:nvSpPr>
          <p:cNvPr id="9" name="Slide Number Placeholder 8">
            <a:extLst>
              <a:ext uri="{FF2B5EF4-FFF2-40B4-BE49-F238E27FC236}">
                <a16:creationId xmlns:a16="http://schemas.microsoft.com/office/drawing/2014/main" id="{748AC526-4382-45C6-897E-C313F6D9DAD3}"/>
              </a:ext>
            </a:extLst>
          </p:cNvPr>
          <p:cNvSpPr>
            <a:spLocks noGrp="1"/>
          </p:cNvSpPr>
          <p:nvPr>
            <p:ph type="sldNum" sz="quarter" idx="12"/>
          </p:nvPr>
        </p:nvSpPr>
        <p:spPr/>
        <p:txBody>
          <a:bodyPr/>
          <a:lstStyle/>
          <a:p>
            <a:fld id="{9C83FA52-DE9E-F74B-8D92-F52C18C07DAA}" type="slidenum">
              <a:rPr lang="en-US" smtClean="0"/>
              <a:t>6</a:t>
            </a:fld>
            <a:endParaRPr lang="en-US"/>
          </a:p>
        </p:txBody>
      </p:sp>
      <p:pic>
        <p:nvPicPr>
          <p:cNvPr id="7" name="Picture 6">
            <a:extLst>
              <a:ext uri="{FF2B5EF4-FFF2-40B4-BE49-F238E27FC236}">
                <a16:creationId xmlns:a16="http://schemas.microsoft.com/office/drawing/2014/main" id="{E5EA6671-3F92-BF02-2BE1-6A194BA3A5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314" y="1746565"/>
            <a:ext cx="5471748" cy="3040672"/>
          </a:xfrm>
          <a:prstGeom prst="rect">
            <a:avLst/>
          </a:prstGeom>
          <a:noFill/>
          <a:ln>
            <a:noFill/>
          </a:ln>
        </p:spPr>
      </p:pic>
      <p:pic>
        <p:nvPicPr>
          <p:cNvPr id="8" name="Picture 7">
            <a:extLst>
              <a:ext uri="{FF2B5EF4-FFF2-40B4-BE49-F238E27FC236}">
                <a16:creationId xmlns:a16="http://schemas.microsoft.com/office/drawing/2014/main" id="{94C26792-03A5-EF4B-1019-610711D32D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4060" y="1746565"/>
            <a:ext cx="5471746" cy="3040672"/>
          </a:xfrm>
          <a:prstGeom prst="rect">
            <a:avLst/>
          </a:prstGeom>
          <a:noFill/>
          <a:ln>
            <a:noFill/>
          </a:ln>
        </p:spPr>
      </p:pic>
      <p:sp>
        <p:nvSpPr>
          <p:cNvPr id="10" name="TextBox 9">
            <a:extLst>
              <a:ext uri="{FF2B5EF4-FFF2-40B4-BE49-F238E27FC236}">
                <a16:creationId xmlns:a16="http://schemas.microsoft.com/office/drawing/2014/main" id="{DC039D4E-B122-BAEE-F124-2AC0AEC80D9D}"/>
              </a:ext>
            </a:extLst>
          </p:cNvPr>
          <p:cNvSpPr txBox="1"/>
          <p:nvPr/>
        </p:nvSpPr>
        <p:spPr>
          <a:xfrm>
            <a:off x="1576038" y="4953199"/>
            <a:ext cx="9225775" cy="923330"/>
          </a:xfrm>
          <a:prstGeom prst="rect">
            <a:avLst/>
          </a:prstGeom>
          <a:noFill/>
        </p:spPr>
        <p:txBody>
          <a:bodyPr wrap="square">
            <a:spAutoFit/>
          </a:bodyPr>
          <a:lstStyle/>
          <a:p>
            <a:pPr algn="ctr"/>
            <a:r>
              <a:rPr lang="en-US" altLang="zh-CN" dirty="0"/>
              <a:t>T</a:t>
            </a:r>
            <a:r>
              <a:rPr lang="zh-CN" altLang="en-US" dirty="0"/>
              <a:t>he numerical representation of the road surface friction pattern in </a:t>
            </a:r>
            <a:r>
              <a:rPr lang="en-GB" altLang="zh-CN" dirty="0"/>
              <a:t>east-north-up (ENU) cartesian coordinates</a:t>
            </a:r>
            <a:r>
              <a:rPr lang="zh-CN" altLang="en-US" dirty="0"/>
              <a:t> and </a:t>
            </a:r>
            <a:r>
              <a:rPr lang="en-GB" altLang="zh-CN" dirty="0"/>
              <a:t>station-transverse-height (STH) curvilinear coordinates</a:t>
            </a:r>
            <a:r>
              <a:rPr lang="zh-CN" altLang="en-US" dirty="0"/>
              <a:t>. The color bar indicates the friction coefficient values.</a:t>
            </a:r>
          </a:p>
        </p:txBody>
      </p:sp>
    </p:spTree>
    <p:extLst>
      <p:ext uri="{BB962C8B-B14F-4D97-AF65-F5344CB8AC3E}">
        <p14:creationId xmlns:p14="http://schemas.microsoft.com/office/powerpoint/2010/main" val="3451099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381879" y="156651"/>
            <a:ext cx="11296650" cy="1292866"/>
          </a:xfrm>
        </p:spPr>
        <p:txBody>
          <a:bodyPr>
            <a:normAutofit/>
          </a:bodyPr>
          <a:lstStyle/>
          <a:p>
            <a:r>
              <a:rPr lang="en-US" altLang="zh-CN" sz="2800" dirty="0"/>
              <a:t>Friction coefficient data acquisition from a fleet of connected vehicles. </a:t>
            </a:r>
            <a:endParaRPr lang="zh-CN" altLang="en-US" sz="2800" dirty="0"/>
          </a:p>
        </p:txBody>
      </p:sp>
      <p:sp>
        <p:nvSpPr>
          <p:cNvPr id="4" name="Slide Number Placeholder 3">
            <a:extLst>
              <a:ext uri="{FF2B5EF4-FFF2-40B4-BE49-F238E27FC236}">
                <a16:creationId xmlns:a16="http://schemas.microsoft.com/office/drawing/2014/main" id="{0AFC95EC-3E1E-45A5-87EF-1EA79DDDEE83}"/>
              </a:ext>
            </a:extLst>
          </p:cNvPr>
          <p:cNvSpPr>
            <a:spLocks noGrp="1"/>
          </p:cNvSpPr>
          <p:nvPr>
            <p:ph type="sldNum" sz="quarter" idx="12"/>
          </p:nvPr>
        </p:nvSpPr>
        <p:spPr/>
        <p:txBody>
          <a:bodyPr/>
          <a:lstStyle/>
          <a:p>
            <a:fld id="{9C83FA52-DE9E-F74B-8D92-F52C18C07DAA}" type="slidenum">
              <a:rPr lang="en-US" smtClean="0"/>
              <a:t>7</a:t>
            </a:fld>
            <a:endParaRPr lang="en-US"/>
          </a:p>
        </p:txBody>
      </p:sp>
      <p:grpSp>
        <p:nvGrpSpPr>
          <p:cNvPr id="18" name="Group 17">
            <a:extLst>
              <a:ext uri="{FF2B5EF4-FFF2-40B4-BE49-F238E27FC236}">
                <a16:creationId xmlns:a16="http://schemas.microsoft.com/office/drawing/2014/main" id="{A150CB13-6E52-D3A0-EA32-BC9627B65876}"/>
              </a:ext>
            </a:extLst>
          </p:cNvPr>
          <p:cNvGrpSpPr/>
          <p:nvPr/>
        </p:nvGrpSpPr>
        <p:grpSpPr>
          <a:xfrm>
            <a:off x="1275478" y="1729419"/>
            <a:ext cx="9509452" cy="3957418"/>
            <a:chOff x="1133148" y="1377150"/>
            <a:chExt cx="9509452" cy="3957418"/>
          </a:xfrm>
        </p:grpSpPr>
        <p:pic>
          <p:nvPicPr>
            <p:cNvPr id="19" name="Picture 18">
              <a:extLst>
                <a:ext uri="{FF2B5EF4-FFF2-40B4-BE49-F238E27FC236}">
                  <a16:creationId xmlns:a16="http://schemas.microsoft.com/office/drawing/2014/main" id="{AC155AE1-0E83-2F88-8EEC-1265982E09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148" y="1377150"/>
              <a:ext cx="9509452" cy="3957418"/>
            </a:xfrm>
            <a:prstGeom prst="rect">
              <a:avLst/>
            </a:prstGeom>
            <a:noFill/>
            <a:ln>
              <a:noFill/>
            </a:ln>
          </p:spPr>
        </p:pic>
        <p:sp>
          <p:nvSpPr>
            <p:cNvPr id="20" name="TextBox 19">
              <a:extLst>
                <a:ext uri="{FF2B5EF4-FFF2-40B4-BE49-F238E27FC236}">
                  <a16:creationId xmlns:a16="http://schemas.microsoft.com/office/drawing/2014/main" id="{F2CDFD2A-E2EE-B2AA-ECDB-326685F92C19}"/>
                </a:ext>
              </a:extLst>
            </p:cNvPr>
            <p:cNvSpPr txBox="1"/>
            <p:nvPr/>
          </p:nvSpPr>
          <p:spPr>
            <a:xfrm>
              <a:off x="3272790" y="2724150"/>
              <a:ext cx="1485900" cy="292388"/>
            </a:xfrm>
            <a:prstGeom prst="rect">
              <a:avLst/>
            </a:prstGeom>
            <a:solidFill>
              <a:srgbClr val="EAF6FC"/>
            </a:solidFill>
          </p:spPr>
          <p:txBody>
            <a:bodyPr wrap="square" rtlCol="0">
              <a:spAutoFit/>
            </a:bodyPr>
            <a:lstStyle/>
            <a:p>
              <a:pPr algn="ctr"/>
              <a:r>
                <a:rPr lang="en-US" altLang="zh-CN" sz="1300" dirty="0"/>
                <a:t>Raw Friction Data</a:t>
              </a:r>
              <a:endParaRPr lang="zh-CN" altLang="en-US" sz="1300" dirty="0"/>
            </a:p>
          </p:txBody>
        </p:sp>
      </p:grpSp>
      <p:sp>
        <p:nvSpPr>
          <p:cNvPr id="21" name="Rectangle: Rounded Corners 20">
            <a:extLst>
              <a:ext uri="{FF2B5EF4-FFF2-40B4-BE49-F238E27FC236}">
                <a16:creationId xmlns:a16="http://schemas.microsoft.com/office/drawing/2014/main" id="{99D0A0E8-C867-B2EA-ACFB-0F21A986DFFB}"/>
              </a:ext>
            </a:extLst>
          </p:cNvPr>
          <p:cNvSpPr/>
          <p:nvPr/>
        </p:nvSpPr>
        <p:spPr>
          <a:xfrm>
            <a:off x="2392955" y="1820523"/>
            <a:ext cx="2853602" cy="3800788"/>
          </a:xfrm>
          <a:prstGeom prst="roundRect">
            <a:avLst>
              <a:gd name="adj" fmla="val 6717"/>
            </a:avLst>
          </a:prstGeom>
          <a:noFill/>
          <a:ln w="28575">
            <a:solidFill>
              <a:srgbClr val="F90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91F475-7D3A-565F-7557-1BD047E468B3}"/>
              </a:ext>
            </a:extLst>
          </p:cNvPr>
          <p:cNvSpPr/>
          <p:nvPr/>
        </p:nvSpPr>
        <p:spPr>
          <a:xfrm>
            <a:off x="5246557" y="1618665"/>
            <a:ext cx="6077987" cy="4068172"/>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5613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381879" y="156651"/>
            <a:ext cx="11296650" cy="1292866"/>
          </a:xfrm>
        </p:spPr>
        <p:txBody>
          <a:bodyPr>
            <a:normAutofit/>
          </a:bodyPr>
          <a:lstStyle/>
          <a:p>
            <a:r>
              <a:rPr lang="en-US" altLang="zh-CN" sz="2800" dirty="0"/>
              <a:t>The measured data from each vehicle including the friction coefficient and the corresponding road-tire contact coordinates are pushed into a “raw data” database.</a:t>
            </a:r>
            <a:endParaRPr lang="zh-CN" altLang="en-US" sz="2800" dirty="0"/>
          </a:p>
        </p:txBody>
      </p:sp>
      <p:sp>
        <p:nvSpPr>
          <p:cNvPr id="4" name="Slide Number Placeholder 3">
            <a:extLst>
              <a:ext uri="{FF2B5EF4-FFF2-40B4-BE49-F238E27FC236}">
                <a16:creationId xmlns:a16="http://schemas.microsoft.com/office/drawing/2014/main" id="{0AFC95EC-3E1E-45A5-87EF-1EA79DDDEE83}"/>
              </a:ext>
            </a:extLst>
          </p:cNvPr>
          <p:cNvSpPr>
            <a:spLocks noGrp="1"/>
          </p:cNvSpPr>
          <p:nvPr>
            <p:ph type="sldNum" sz="quarter" idx="12"/>
          </p:nvPr>
        </p:nvSpPr>
        <p:spPr/>
        <p:txBody>
          <a:bodyPr/>
          <a:lstStyle/>
          <a:p>
            <a:fld id="{9C83FA52-DE9E-F74B-8D92-F52C18C07DAA}" type="slidenum">
              <a:rPr lang="en-US" smtClean="0"/>
              <a:t>8</a:t>
            </a:fld>
            <a:endParaRPr lang="en-US"/>
          </a:p>
        </p:txBody>
      </p:sp>
      <p:sp>
        <p:nvSpPr>
          <p:cNvPr id="6" name="TextBox 5">
            <a:extLst>
              <a:ext uri="{FF2B5EF4-FFF2-40B4-BE49-F238E27FC236}">
                <a16:creationId xmlns:a16="http://schemas.microsoft.com/office/drawing/2014/main" id="{9A980BFB-DE30-41C6-BC5D-7BD7E9FF68F8}"/>
              </a:ext>
            </a:extLst>
          </p:cNvPr>
          <p:cNvSpPr txBox="1"/>
          <p:nvPr/>
        </p:nvSpPr>
        <p:spPr>
          <a:xfrm>
            <a:off x="5546408" y="4540026"/>
            <a:ext cx="1909627"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a:effectLst/>
                <a:ea typeface="Times New Roman" panose="02020603050405020304" pitchFamily="18" charset="0"/>
              </a:rPr>
              <a:t>30 minutes</a:t>
            </a:r>
          </a:p>
          <a:p>
            <a:pPr marL="285750" indent="-285750">
              <a:buFont typeface="Arial" panose="020B0604020202020204" pitchFamily="34" charset="0"/>
              <a:buChar char="•"/>
            </a:pPr>
            <a:r>
              <a:rPr lang="en-US" altLang="zh-CN" sz="1600" dirty="0">
                <a:effectLst/>
                <a:ea typeface="Times New Roman" panose="02020603050405020304" pitchFamily="18" charset="0"/>
              </a:rPr>
              <a:t>1038 vehicles</a:t>
            </a:r>
            <a:endParaRPr lang="zh-CN" altLang="en-US" sz="1600" dirty="0"/>
          </a:p>
        </p:txBody>
      </p:sp>
      <p:grpSp>
        <p:nvGrpSpPr>
          <p:cNvPr id="10" name="Group 9">
            <a:extLst>
              <a:ext uri="{FF2B5EF4-FFF2-40B4-BE49-F238E27FC236}">
                <a16:creationId xmlns:a16="http://schemas.microsoft.com/office/drawing/2014/main" id="{4F732B4E-DAF8-4C65-9C8C-F3911461EBBB}"/>
              </a:ext>
            </a:extLst>
          </p:cNvPr>
          <p:cNvGrpSpPr/>
          <p:nvPr/>
        </p:nvGrpSpPr>
        <p:grpSpPr>
          <a:xfrm>
            <a:off x="2758529" y="1735698"/>
            <a:ext cx="2259106" cy="1192413"/>
            <a:chOff x="5149174" y="2374643"/>
            <a:chExt cx="1804561" cy="984642"/>
          </a:xfrm>
        </p:grpSpPr>
        <p:sp>
          <p:nvSpPr>
            <p:cNvPr id="11" name="Rectangle: Rounded Corners 10">
              <a:extLst>
                <a:ext uri="{FF2B5EF4-FFF2-40B4-BE49-F238E27FC236}">
                  <a16:creationId xmlns:a16="http://schemas.microsoft.com/office/drawing/2014/main" id="{4511FF83-5074-4053-BF28-DC69357BBAA7}"/>
                </a:ext>
              </a:extLst>
            </p:cNvPr>
            <p:cNvSpPr/>
            <p:nvPr/>
          </p:nvSpPr>
          <p:spPr>
            <a:xfrm>
              <a:off x="5149174" y="2374643"/>
              <a:ext cx="1776920" cy="984642"/>
            </a:xfrm>
            <a:prstGeom prst="roundRect">
              <a:avLst/>
            </a:prstGeom>
            <a:solidFill>
              <a:srgbClr val="FFF2CC"/>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ltLang="zh-CN" sz="1600" b="0" i="0" dirty="0">
                  <a:solidFill>
                    <a:srgbClr val="000000"/>
                  </a:solidFill>
                  <a:effectLst/>
                  <a:latin typeface="Helvetica" panose="020B0604020202020204" pitchFamily="34" charset="0"/>
                </a:rPr>
                <a:t>Shared</a:t>
              </a:r>
              <a:br>
                <a:rPr lang="en-GB" altLang="zh-CN" sz="1600" dirty="0"/>
              </a:br>
              <a:r>
                <a:rPr lang="en-GB" altLang="zh-CN" sz="1600" b="0" i="0" dirty="0">
                  <a:solidFill>
                    <a:srgbClr val="000000"/>
                  </a:solidFill>
                  <a:effectLst/>
                  <a:latin typeface="Helvetica" panose="020B0604020202020204" pitchFamily="34" charset="0"/>
                </a:rPr>
                <a:t>Database</a:t>
              </a:r>
              <a:br>
                <a:rPr lang="en-GB" altLang="zh-CN" sz="1600" dirty="0"/>
              </a:br>
              <a:endParaRPr lang="zh-CN" altLang="en-US" sz="1600" dirty="0">
                <a:solidFill>
                  <a:schemeClr val="tx1">
                    <a:lumMod val="95000"/>
                    <a:lumOff val="5000"/>
                  </a:schemeClr>
                </a:solidFill>
              </a:endParaRPr>
            </a:p>
          </p:txBody>
        </p:sp>
        <p:pic>
          <p:nvPicPr>
            <p:cNvPr id="12" name="Picture 2">
              <a:extLst>
                <a:ext uri="{FF2B5EF4-FFF2-40B4-BE49-F238E27FC236}">
                  <a16:creationId xmlns:a16="http://schemas.microsoft.com/office/drawing/2014/main" id="{C65176F2-BEF7-4DEF-8BD6-A4DA25DD01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6700" b="25818"/>
            <a:stretch/>
          </p:blipFill>
          <p:spPr bwMode="auto">
            <a:xfrm>
              <a:off x="6096000" y="2442754"/>
              <a:ext cx="857735" cy="848419"/>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2021_07_18_state_college_I99_dense">
            <a:hlinkClick r:id="" action="ppaction://media"/>
            <a:extLst>
              <a:ext uri="{FF2B5EF4-FFF2-40B4-BE49-F238E27FC236}">
                <a16:creationId xmlns:a16="http://schemas.microsoft.com/office/drawing/2014/main" id="{D46930D9-E30D-4CD8-AB7B-097AB55F83F6}"/>
              </a:ext>
            </a:extLst>
          </p:cNvPr>
          <p:cNvPicPr>
            <a:picLocks noChangeAspect="1"/>
          </p:cNvPicPr>
          <p:nvPr>
            <a:videoFile r:link="rId2"/>
            <p:extLst>
              <p:ext uri="{DAA4B4D4-6D71-4841-9C94-3DE7FCFB9230}">
                <p14:media xmlns:p14="http://schemas.microsoft.com/office/powerpoint/2010/main" r:link="rId1"/>
              </p:ext>
            </p:extLst>
          </p:nvPr>
        </p:nvPicPr>
        <p:blipFill rotWithShape="1">
          <a:blip r:embed="rId6"/>
          <a:srcRect l="17373" t="11832" r="14092" b="15322"/>
          <a:stretch/>
        </p:blipFill>
        <p:spPr>
          <a:xfrm>
            <a:off x="2440853" y="3991773"/>
            <a:ext cx="2859852" cy="1710935"/>
          </a:xfrm>
          <a:prstGeom prst="rect">
            <a:avLst/>
          </a:prstGeom>
        </p:spPr>
      </p:pic>
      <p:sp>
        <p:nvSpPr>
          <p:cNvPr id="14" name="Arrow: Up 13">
            <a:extLst>
              <a:ext uri="{FF2B5EF4-FFF2-40B4-BE49-F238E27FC236}">
                <a16:creationId xmlns:a16="http://schemas.microsoft.com/office/drawing/2014/main" id="{90FDB2CA-8FC2-4B63-8296-916FC74978B7}"/>
              </a:ext>
            </a:extLst>
          </p:cNvPr>
          <p:cNvSpPr/>
          <p:nvPr/>
        </p:nvSpPr>
        <p:spPr>
          <a:xfrm>
            <a:off x="3741712" y="3049665"/>
            <a:ext cx="258135" cy="820554"/>
          </a:xfrm>
          <a:prstGeom prst="upArrow">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E653634F-7DB0-9A63-67B9-D1FAFD442D8C}"/>
              </a:ext>
            </a:extLst>
          </p:cNvPr>
          <p:cNvSpPr txBox="1"/>
          <p:nvPr/>
        </p:nvSpPr>
        <p:spPr>
          <a:xfrm>
            <a:off x="5546408" y="2148697"/>
            <a:ext cx="4849280" cy="338554"/>
          </a:xfrm>
          <a:prstGeom prst="rect">
            <a:avLst/>
          </a:prstGeom>
          <a:noFill/>
        </p:spPr>
        <p:txBody>
          <a:bodyPr wrap="square">
            <a:spAutoFit/>
          </a:bodyPr>
          <a:lstStyle/>
          <a:p>
            <a:pPr marL="285750" indent="-285750">
              <a:buFont typeface="Arial" panose="020B0604020202020204" pitchFamily="34" charset="0"/>
              <a:buChar char="•"/>
            </a:pPr>
            <a:r>
              <a:rPr lang="en-US" altLang="zh-CN" sz="1600" dirty="0"/>
              <a:t>~10 million raw friction measurement data points</a:t>
            </a:r>
            <a:endParaRPr lang="zh-CN" altLang="en-US" sz="1600" dirty="0"/>
          </a:p>
        </p:txBody>
      </p:sp>
      <p:sp>
        <p:nvSpPr>
          <p:cNvPr id="19" name="TextBox 18">
            <a:extLst>
              <a:ext uri="{FF2B5EF4-FFF2-40B4-BE49-F238E27FC236}">
                <a16:creationId xmlns:a16="http://schemas.microsoft.com/office/drawing/2014/main" id="{639D0382-E537-44F9-46D2-8DACD0003E78}"/>
              </a:ext>
            </a:extLst>
          </p:cNvPr>
          <p:cNvSpPr txBox="1"/>
          <p:nvPr/>
        </p:nvSpPr>
        <p:spPr>
          <a:xfrm>
            <a:off x="4043311" y="3249422"/>
            <a:ext cx="1073787" cy="338554"/>
          </a:xfrm>
          <a:prstGeom prst="rect">
            <a:avLst/>
          </a:prstGeom>
          <a:noFill/>
        </p:spPr>
        <p:txBody>
          <a:bodyPr wrap="square">
            <a:spAutoFit/>
          </a:bodyPr>
          <a:lstStyle/>
          <a:p>
            <a:r>
              <a:rPr lang="en-US" altLang="zh-CN" sz="1600" dirty="0"/>
              <a:t>100Hz</a:t>
            </a:r>
            <a:endParaRPr lang="zh-CN" altLang="en-US" sz="1600" dirty="0"/>
          </a:p>
        </p:txBody>
      </p:sp>
    </p:spTree>
    <p:extLst>
      <p:ext uri="{BB962C8B-B14F-4D97-AF65-F5344CB8AC3E}">
        <p14:creationId xmlns:p14="http://schemas.microsoft.com/office/powerpoint/2010/main" val="49846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505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381879" y="156651"/>
            <a:ext cx="11296650" cy="1292866"/>
          </a:xfrm>
        </p:spPr>
        <p:txBody>
          <a:bodyPr>
            <a:normAutofit/>
          </a:bodyPr>
          <a:lstStyle/>
          <a:p>
            <a:r>
              <a:rPr lang="en-US" altLang="zh-CN" sz="2800" dirty="0"/>
              <a:t>Aggregate the measured road-tire friction coefficients data based on static road surface grids. </a:t>
            </a:r>
            <a:endParaRPr lang="zh-CN" altLang="en-US" sz="2800" dirty="0"/>
          </a:p>
        </p:txBody>
      </p:sp>
      <p:sp>
        <p:nvSpPr>
          <p:cNvPr id="4" name="Slide Number Placeholder 3">
            <a:extLst>
              <a:ext uri="{FF2B5EF4-FFF2-40B4-BE49-F238E27FC236}">
                <a16:creationId xmlns:a16="http://schemas.microsoft.com/office/drawing/2014/main" id="{0AFC95EC-3E1E-45A5-87EF-1EA79DDDEE83}"/>
              </a:ext>
            </a:extLst>
          </p:cNvPr>
          <p:cNvSpPr>
            <a:spLocks noGrp="1"/>
          </p:cNvSpPr>
          <p:nvPr>
            <p:ph type="sldNum" sz="quarter" idx="12"/>
          </p:nvPr>
        </p:nvSpPr>
        <p:spPr/>
        <p:txBody>
          <a:bodyPr/>
          <a:lstStyle/>
          <a:p>
            <a:fld id="{9C83FA52-DE9E-F74B-8D92-F52C18C07DAA}" type="slidenum">
              <a:rPr lang="en-US" smtClean="0"/>
              <a:t>9</a:t>
            </a:fld>
            <a:endParaRPr lang="en-US"/>
          </a:p>
        </p:txBody>
      </p:sp>
      <p:grpSp>
        <p:nvGrpSpPr>
          <p:cNvPr id="18" name="Group 17">
            <a:extLst>
              <a:ext uri="{FF2B5EF4-FFF2-40B4-BE49-F238E27FC236}">
                <a16:creationId xmlns:a16="http://schemas.microsoft.com/office/drawing/2014/main" id="{A150CB13-6E52-D3A0-EA32-BC9627B65876}"/>
              </a:ext>
            </a:extLst>
          </p:cNvPr>
          <p:cNvGrpSpPr/>
          <p:nvPr/>
        </p:nvGrpSpPr>
        <p:grpSpPr>
          <a:xfrm>
            <a:off x="1275478" y="1729419"/>
            <a:ext cx="9509452" cy="3957418"/>
            <a:chOff x="1133148" y="1377150"/>
            <a:chExt cx="9509452" cy="3957418"/>
          </a:xfrm>
        </p:grpSpPr>
        <p:pic>
          <p:nvPicPr>
            <p:cNvPr id="19" name="Picture 18">
              <a:extLst>
                <a:ext uri="{FF2B5EF4-FFF2-40B4-BE49-F238E27FC236}">
                  <a16:creationId xmlns:a16="http://schemas.microsoft.com/office/drawing/2014/main" id="{AC155AE1-0E83-2F88-8EEC-1265982E09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148" y="1377150"/>
              <a:ext cx="9509452" cy="3957418"/>
            </a:xfrm>
            <a:prstGeom prst="rect">
              <a:avLst/>
            </a:prstGeom>
            <a:noFill/>
            <a:ln>
              <a:noFill/>
            </a:ln>
          </p:spPr>
        </p:pic>
        <p:sp>
          <p:nvSpPr>
            <p:cNvPr id="20" name="TextBox 19">
              <a:extLst>
                <a:ext uri="{FF2B5EF4-FFF2-40B4-BE49-F238E27FC236}">
                  <a16:creationId xmlns:a16="http://schemas.microsoft.com/office/drawing/2014/main" id="{F2CDFD2A-E2EE-B2AA-ECDB-326685F92C19}"/>
                </a:ext>
              </a:extLst>
            </p:cNvPr>
            <p:cNvSpPr txBox="1"/>
            <p:nvPr/>
          </p:nvSpPr>
          <p:spPr>
            <a:xfrm>
              <a:off x="3272790" y="2724150"/>
              <a:ext cx="1485900" cy="292388"/>
            </a:xfrm>
            <a:prstGeom prst="rect">
              <a:avLst/>
            </a:prstGeom>
            <a:solidFill>
              <a:srgbClr val="EAF6FC"/>
            </a:solidFill>
          </p:spPr>
          <p:txBody>
            <a:bodyPr wrap="square" rtlCol="0">
              <a:spAutoFit/>
            </a:bodyPr>
            <a:lstStyle/>
            <a:p>
              <a:pPr algn="ctr"/>
              <a:r>
                <a:rPr lang="en-US" altLang="zh-CN" sz="1300" dirty="0"/>
                <a:t>Raw Friction Data</a:t>
              </a:r>
              <a:endParaRPr lang="zh-CN" altLang="en-US" sz="1300" dirty="0"/>
            </a:p>
          </p:txBody>
        </p:sp>
      </p:grpSp>
      <p:sp>
        <p:nvSpPr>
          <p:cNvPr id="21" name="Rectangle: Rounded Corners 20">
            <a:extLst>
              <a:ext uri="{FF2B5EF4-FFF2-40B4-BE49-F238E27FC236}">
                <a16:creationId xmlns:a16="http://schemas.microsoft.com/office/drawing/2014/main" id="{99D0A0E8-C867-B2EA-ACFB-0F21A986DFFB}"/>
              </a:ext>
            </a:extLst>
          </p:cNvPr>
          <p:cNvSpPr/>
          <p:nvPr/>
        </p:nvSpPr>
        <p:spPr>
          <a:xfrm>
            <a:off x="5246557" y="1886049"/>
            <a:ext cx="2597131" cy="1542951"/>
          </a:xfrm>
          <a:prstGeom prst="roundRect">
            <a:avLst>
              <a:gd name="adj" fmla="val 6717"/>
            </a:avLst>
          </a:prstGeom>
          <a:noFill/>
          <a:ln w="28575">
            <a:solidFill>
              <a:srgbClr val="F90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91F475-7D3A-565F-7557-1BD047E468B3}"/>
              </a:ext>
            </a:extLst>
          </p:cNvPr>
          <p:cNvSpPr/>
          <p:nvPr/>
        </p:nvSpPr>
        <p:spPr>
          <a:xfrm>
            <a:off x="7918705" y="1618665"/>
            <a:ext cx="3405839" cy="4068172"/>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3D481342-6473-8410-12ED-2AAAE315488F}"/>
              </a:ext>
            </a:extLst>
          </p:cNvPr>
          <p:cNvSpPr/>
          <p:nvPr/>
        </p:nvSpPr>
        <p:spPr>
          <a:xfrm>
            <a:off x="2459666" y="1560271"/>
            <a:ext cx="2516371" cy="4068172"/>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FAC70909-56E5-7B54-CCB9-9FB42FBC0E4F}"/>
              </a:ext>
            </a:extLst>
          </p:cNvPr>
          <p:cNvSpPr/>
          <p:nvPr/>
        </p:nvSpPr>
        <p:spPr>
          <a:xfrm>
            <a:off x="4976037" y="3506029"/>
            <a:ext cx="2942668" cy="212241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51374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3"/>
</p:tagLst>
</file>

<file path=ppt/tags/tag10.xml><?xml version="1.0" encoding="utf-8"?>
<p:tagLst xmlns:a="http://schemas.openxmlformats.org/drawingml/2006/main" xmlns:r="http://schemas.openxmlformats.org/officeDocument/2006/relationships" xmlns:p="http://schemas.openxmlformats.org/presentationml/2006/main">
  <p:tag name="TIMING" val="|20.4"/>
</p:tagLst>
</file>

<file path=ppt/tags/tag11.xml><?xml version="1.0" encoding="utf-8"?>
<p:tagLst xmlns:a="http://schemas.openxmlformats.org/drawingml/2006/main" xmlns:r="http://schemas.openxmlformats.org/officeDocument/2006/relationships" xmlns:p="http://schemas.openxmlformats.org/presentationml/2006/main">
  <p:tag name="TIMING" val="|1.1"/>
</p:tagLst>
</file>

<file path=ppt/tags/tag12.xml><?xml version="1.0" encoding="utf-8"?>
<p:tagLst xmlns:a="http://schemas.openxmlformats.org/drawingml/2006/main" xmlns:r="http://schemas.openxmlformats.org/officeDocument/2006/relationships" xmlns:p="http://schemas.openxmlformats.org/presentationml/2006/main">
  <p:tag name="TIMING" val="|25.3"/>
</p:tagLst>
</file>

<file path=ppt/tags/tag13.xml><?xml version="1.0" encoding="utf-8"?>
<p:tagLst xmlns:a="http://schemas.openxmlformats.org/drawingml/2006/main" xmlns:r="http://schemas.openxmlformats.org/officeDocument/2006/relationships" xmlns:p="http://schemas.openxmlformats.org/presentationml/2006/main">
  <p:tag name="TIMING" val="|25.3"/>
</p:tagLst>
</file>

<file path=ppt/tags/tag14.xml><?xml version="1.0" encoding="utf-8"?>
<p:tagLst xmlns:a="http://schemas.openxmlformats.org/drawingml/2006/main" xmlns:r="http://schemas.openxmlformats.org/officeDocument/2006/relationships" xmlns:p="http://schemas.openxmlformats.org/presentationml/2006/main">
  <p:tag name="TIMING" val="|25.3"/>
</p:tagLst>
</file>

<file path=ppt/tags/tag2.xml><?xml version="1.0" encoding="utf-8"?>
<p:tagLst xmlns:a="http://schemas.openxmlformats.org/drawingml/2006/main" xmlns:r="http://schemas.openxmlformats.org/officeDocument/2006/relationships" xmlns:p="http://schemas.openxmlformats.org/presentationml/2006/main">
  <p:tag name="TIMING" val="|25.3"/>
</p:tagLst>
</file>

<file path=ppt/tags/tag3.xml><?xml version="1.0" encoding="utf-8"?>
<p:tagLst xmlns:a="http://schemas.openxmlformats.org/drawingml/2006/main" xmlns:r="http://schemas.openxmlformats.org/officeDocument/2006/relationships" xmlns:p="http://schemas.openxmlformats.org/presentationml/2006/main">
  <p:tag name="TIMING" val="|25.3"/>
</p:tagLst>
</file>

<file path=ppt/tags/tag4.xml><?xml version="1.0" encoding="utf-8"?>
<p:tagLst xmlns:a="http://schemas.openxmlformats.org/drawingml/2006/main" xmlns:r="http://schemas.openxmlformats.org/officeDocument/2006/relationships" xmlns:p="http://schemas.openxmlformats.org/presentationml/2006/main">
  <p:tag name="TIMING" val="|25.3"/>
</p:tagLst>
</file>

<file path=ppt/tags/tag5.xml><?xml version="1.0" encoding="utf-8"?>
<p:tagLst xmlns:a="http://schemas.openxmlformats.org/drawingml/2006/main" xmlns:r="http://schemas.openxmlformats.org/officeDocument/2006/relationships" xmlns:p="http://schemas.openxmlformats.org/presentationml/2006/main">
  <p:tag name="TIMING" val="|25.3"/>
</p:tagLst>
</file>

<file path=ppt/tags/tag6.xml><?xml version="1.0" encoding="utf-8"?>
<p:tagLst xmlns:a="http://schemas.openxmlformats.org/drawingml/2006/main" xmlns:r="http://schemas.openxmlformats.org/officeDocument/2006/relationships" xmlns:p="http://schemas.openxmlformats.org/presentationml/2006/main">
  <p:tag name="TIMING" val="|25.3"/>
</p:tagLst>
</file>

<file path=ppt/tags/tag7.xml><?xml version="1.0" encoding="utf-8"?>
<p:tagLst xmlns:a="http://schemas.openxmlformats.org/drawingml/2006/main" xmlns:r="http://schemas.openxmlformats.org/officeDocument/2006/relationships" xmlns:p="http://schemas.openxmlformats.org/presentationml/2006/main">
  <p:tag name="TIMING" val="|25.3"/>
</p:tagLst>
</file>

<file path=ppt/tags/tag8.xml><?xml version="1.0" encoding="utf-8"?>
<p:tagLst xmlns:a="http://schemas.openxmlformats.org/drawingml/2006/main" xmlns:r="http://schemas.openxmlformats.org/officeDocument/2006/relationships" xmlns:p="http://schemas.openxmlformats.org/presentationml/2006/main">
  <p:tag name="TIMING" val="|25.3"/>
</p:tagLst>
</file>

<file path=ppt/tags/tag9.xml><?xml version="1.0" encoding="utf-8"?>
<p:tagLst xmlns:a="http://schemas.openxmlformats.org/drawingml/2006/main" xmlns:r="http://schemas.openxmlformats.org/officeDocument/2006/relationships" xmlns:p="http://schemas.openxmlformats.org/presentationml/2006/main">
  <p:tag name="TIMING" val="|25.3"/>
</p:tagLst>
</file>

<file path=ppt/theme/theme1.xml><?xml version="1.0" encoding="utf-8"?>
<a:theme xmlns:a="http://schemas.openxmlformats.org/drawingml/2006/main" name="Office Theme">
  <a:themeElements>
    <a:clrScheme name="PA Palette">
      <a:dk1>
        <a:srgbClr val="000000"/>
      </a:dk1>
      <a:lt1>
        <a:srgbClr val="FFFFFF"/>
      </a:lt1>
      <a:dk2>
        <a:srgbClr val="041E41"/>
      </a:dk2>
      <a:lt2>
        <a:srgbClr val="B8D6E6"/>
      </a:lt2>
      <a:accent1>
        <a:srgbClr val="009CDE"/>
      </a:accent1>
      <a:accent2>
        <a:srgbClr val="1E407C"/>
      </a:accent2>
      <a:accent3>
        <a:srgbClr val="A3AAAD"/>
      </a:accent3>
      <a:accent4>
        <a:srgbClr val="83B1D4"/>
      </a:accent4>
      <a:accent5>
        <a:srgbClr val="3EA39E"/>
      </a:accent5>
      <a:accent6>
        <a:srgbClr val="305470"/>
      </a:accent6>
      <a:hlink>
        <a:srgbClr val="64B8B6"/>
      </a:hlink>
      <a:folHlink>
        <a:srgbClr val="7D4C7C"/>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04A49901785041AF741C157FF60EBA" ma:contentTypeVersion="15" ma:contentTypeDescription="Create a new document." ma:contentTypeScope="" ma:versionID="5070eacfc8e53f4221556b58fda33228">
  <xsd:schema xmlns:xsd="http://www.w3.org/2001/XMLSchema" xmlns:xs="http://www.w3.org/2001/XMLSchema" xmlns:p="http://schemas.microsoft.com/office/2006/metadata/properties" xmlns:ns2="c7c738f6-68ec-422e-b0e4-3523873f7adf" xmlns:ns3="542b8847-f5d4-4c9f-bd30-657d16e5db1d" targetNamespace="http://schemas.microsoft.com/office/2006/metadata/properties" ma:root="true" ma:fieldsID="c05f25c7af49d8d90eb81e1aca6eb081" ns2:_="" ns3:_="">
    <xsd:import namespace="c7c738f6-68ec-422e-b0e4-3523873f7adf"/>
    <xsd:import namespace="542b8847-f5d4-4c9f-bd30-657d16e5db1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_Flow_SignoffStatu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Siz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738f6-68ec-422e-b0e4-3523873f7a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Flow_SignoffStatus" ma:index="12" nillable="true" ma:displayName="Sign-off status" ma:internalName="Sign_x002d_off_x0020_status">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Size" ma:index="22" nillable="true" ma:displayName="Size " ma:format="Dropdown" ma:internalName="Size"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542b8847-f5d4-4c9f-bd30-657d16e5db1d"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ize xmlns="c7c738f6-68ec-422e-b0e4-3523873f7adf" xsi:nil="true"/>
    <_Flow_SignoffStatus xmlns="c7c738f6-68ec-422e-b0e4-3523873f7adf" xsi:nil="true"/>
  </documentManagement>
</p:properties>
</file>

<file path=customXml/itemProps1.xml><?xml version="1.0" encoding="utf-8"?>
<ds:datastoreItem xmlns:ds="http://schemas.openxmlformats.org/officeDocument/2006/customXml" ds:itemID="{479CA243-1E89-48B8-8D81-2FA5B7B87979}">
  <ds:schemaRefs>
    <ds:schemaRef ds:uri="http://schemas.microsoft.com/sharepoint/v3/contenttype/forms"/>
  </ds:schemaRefs>
</ds:datastoreItem>
</file>

<file path=customXml/itemProps2.xml><?xml version="1.0" encoding="utf-8"?>
<ds:datastoreItem xmlns:ds="http://schemas.openxmlformats.org/officeDocument/2006/customXml" ds:itemID="{CB67AD4D-B3A7-4027-9EA0-06A32F950F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c738f6-68ec-422e-b0e4-3523873f7adf"/>
    <ds:schemaRef ds:uri="542b8847-f5d4-4c9f-bd30-657d16e5db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E6D7CC-43EB-4623-A90C-099E4F4B8925}">
  <ds:schemaRefs>
    <ds:schemaRef ds:uri="http://schemas.microsoft.com/office/2006/metadata/properties"/>
    <ds:schemaRef ds:uri="http://schemas.microsoft.com/office/infopath/2007/PartnerControls"/>
    <ds:schemaRef ds:uri="c7c738f6-68ec-422e-b0e4-3523873f7adf"/>
  </ds:schemaRefs>
</ds:datastoreItem>
</file>

<file path=docProps/app.xml><?xml version="1.0" encoding="utf-8"?>
<Properties xmlns="http://schemas.openxmlformats.org/officeDocument/2006/extended-properties" xmlns:vt="http://schemas.openxmlformats.org/officeDocument/2006/docPropsVTypes">
  <Template>Ion</Template>
  <TotalTime>116878</TotalTime>
  <Words>3286</Words>
  <Application>Microsoft Office PowerPoint</Application>
  <PresentationFormat>Widescreen</PresentationFormat>
  <Paragraphs>152</Paragraphs>
  <Slides>22</Slides>
  <Notes>22</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等线</vt:lpstr>
      <vt:lpstr>Arial</vt:lpstr>
      <vt:lpstr>Franklin Gothic Book</vt:lpstr>
      <vt:lpstr>Franklin Gothic Medium</vt:lpstr>
      <vt:lpstr>Helvetica</vt:lpstr>
      <vt:lpstr>Times</vt:lpstr>
      <vt:lpstr>Times New Roman</vt:lpstr>
      <vt:lpstr>Office Theme</vt:lpstr>
      <vt:lpstr>2_Office Theme</vt:lpstr>
      <vt:lpstr>PowerPoint Presentation</vt:lpstr>
      <vt:lpstr>The unforeseen hazardous road surface friction conditions (snow, ice, rain, etc.) have a significant negative impact on vehicle safety and mobility.</vt:lpstr>
      <vt:lpstr>In impacting vehicle stability and safety, few data are as important as maps of the friction between tires and the road surface. </vt:lpstr>
      <vt:lpstr>This paper presents a road friction map generation strategy by aggerating the measured road-tire friction coefficients from a fleet of CAVs. </vt:lpstr>
      <vt:lpstr>A highway bridge segment where friction changes in space is selected as a sample to demonstrate the friction map generation process.</vt:lpstr>
      <vt:lpstr>Without loss of the generality, to represent the snowy bridge and snow ruts, we synthetically generate a friction distribution numerically as the “true” road surface condition in this work. </vt:lpstr>
      <vt:lpstr>Friction coefficient data acquisition from a fleet of connected vehicles. </vt:lpstr>
      <vt:lpstr>The measured data from each vehicle including the friction coefficient and the corresponding road-tire contact coordinates are pushed into a “raw data” database.</vt:lpstr>
      <vt:lpstr>Aggregate the measured road-tire friction coefficients data based on static road surface grids. </vt:lpstr>
      <vt:lpstr>The road surface is tiled into regular grids and coordinate system of the grids is carefully chosen as it plays an essential role in data aggregation.</vt:lpstr>
      <vt:lpstr>The measured raw friction data is associated with each grid cell and the friction value in each grid is represented statistical results of associated raw data.</vt:lpstr>
      <vt:lpstr>A grid-based road friction map with a high spatial resolution is generated. However, the data size of this friction map is still too large for fast sharing.</vt:lpstr>
      <vt:lpstr>To produce a more compact representation, cells with similar friction value are clustered further.</vt:lpstr>
      <vt:lpstr>The cells with similar friction value can be grouped into clustered regions to reduce the data size. To achieve this, a spatial clustering method based on the K-Means clustering algorithm was used.</vt:lpstr>
      <vt:lpstr>To represent friction regions efficiently, they are further partitioned into a collection of friction axis-aligned bounding boxes(AABB). </vt:lpstr>
      <vt:lpstr>The road surface friction map can be represented compactly as the partition of AABB with associated friction coefficient values. </vt:lpstr>
      <vt:lpstr>There is a trade-off between the partition granularity, i.e. the number of friction boxes, and mapping accuracy. </vt:lpstr>
      <vt:lpstr>This paper presents a road friction map generation strategy by aggerating the measured road-tire friction coefficients from a fleet of CAVs.</vt:lpstr>
      <vt:lpstr>Acknowledgment</vt:lpstr>
      <vt:lpstr>A grid-based road friction map with a high spatial resolution is generated. However, the data size of this friction map is still too large for fast sharing.</vt:lpstr>
      <vt:lpstr>fills the friction mean value to the missing data grids using its nearest non-missing grid data, and as well fills the confidence values for missing data with the worst confidence interval to indicate high uncertainty.</vt:lpstr>
      <vt:lpstr>The drawback of representing friction maps using boundary definitions rather than AABBs is that managing the polygon object, including data storage and the spatial query, is much less efficient in a database, especially for polygons with holes. Because most databases are designed to support AABB queries, such partitions have clear implementation advantages.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Liming Gao</cp:lastModifiedBy>
  <cp:revision>1622</cp:revision>
  <dcterms:created xsi:type="dcterms:W3CDTF">2018-03-19T17:38:41Z</dcterms:created>
  <dcterms:modified xsi:type="dcterms:W3CDTF">2022-05-23T19:15:31Z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0x0101009204A49901785041AF741C157FF60EBA</vt:lpwstr>
  </property>
  <property fmtid="{D5CDD505-2E9C-101B-9397-08002B2CF9AE}" pid="3" name="MSIP_Label_19540963-e559-4020-8a90-fe8a502c2801_Enabled">
    <vt:lpwstr>true</vt:lpwstr>
  </property>
  <property fmtid="{D5CDD505-2E9C-101B-9397-08002B2CF9AE}" pid="4" name="MSIP_Label_19540963-e559-4020-8a90-fe8a502c2801_SetDate">
    <vt:lpwstr>2022-05-23T13:21:54Z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450feaec-1b95-4bac-bef8-064e527a8f36</vt:lpwstr>
  </property>
  <property fmtid="{D5CDD505-2E9C-101B-9397-08002B2CF9AE}" pid="9" name="MSIP_Label_19540963-e559-4020-8a90-fe8a502c2801_ContentBits">
    <vt:lpwstr>0</vt:lpwstr>
  </property>
</Properties>
</file>